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s/slide67.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tiff" ContentType="image/tif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handoutMasterIdLst>
    <p:handoutMasterId r:id="rId75"/>
  </p:handoutMasterIdLst>
  <p:sldIdLst>
    <p:sldId id="502" r:id="rId2"/>
    <p:sldId id="381" r:id="rId3"/>
    <p:sldId id="373" r:id="rId4"/>
    <p:sldId id="410" r:id="rId5"/>
    <p:sldId id="411" r:id="rId6"/>
    <p:sldId id="473" r:id="rId7"/>
    <p:sldId id="474" r:id="rId8"/>
    <p:sldId id="475" r:id="rId9"/>
    <p:sldId id="476" r:id="rId10"/>
    <p:sldId id="478" r:id="rId11"/>
    <p:sldId id="480" r:id="rId12"/>
    <p:sldId id="477" r:id="rId13"/>
    <p:sldId id="481" r:id="rId14"/>
    <p:sldId id="479" r:id="rId15"/>
    <p:sldId id="383" r:id="rId16"/>
    <p:sldId id="385" r:id="rId17"/>
    <p:sldId id="394" r:id="rId18"/>
    <p:sldId id="392" r:id="rId19"/>
    <p:sldId id="395" r:id="rId20"/>
    <p:sldId id="397" r:id="rId21"/>
    <p:sldId id="499" r:id="rId22"/>
    <p:sldId id="399" r:id="rId23"/>
    <p:sldId id="400" r:id="rId24"/>
    <p:sldId id="406" r:id="rId25"/>
    <p:sldId id="483" r:id="rId26"/>
    <p:sldId id="402" r:id="rId27"/>
    <p:sldId id="403" r:id="rId28"/>
    <p:sldId id="404" r:id="rId29"/>
    <p:sldId id="405" r:id="rId30"/>
    <p:sldId id="408" r:id="rId31"/>
    <p:sldId id="500" r:id="rId32"/>
    <p:sldId id="427" r:id="rId33"/>
    <p:sldId id="428" r:id="rId34"/>
    <p:sldId id="485" r:id="rId35"/>
    <p:sldId id="486" r:id="rId36"/>
    <p:sldId id="487" r:id="rId37"/>
    <p:sldId id="488" r:id="rId38"/>
    <p:sldId id="433" r:id="rId39"/>
    <p:sldId id="434" r:id="rId40"/>
    <p:sldId id="438" r:id="rId41"/>
    <p:sldId id="439" r:id="rId42"/>
    <p:sldId id="440" r:id="rId43"/>
    <p:sldId id="441" r:id="rId44"/>
    <p:sldId id="442" r:id="rId45"/>
    <p:sldId id="443" r:id="rId46"/>
    <p:sldId id="444" r:id="rId47"/>
    <p:sldId id="445" r:id="rId48"/>
    <p:sldId id="446" r:id="rId49"/>
    <p:sldId id="447" r:id="rId50"/>
    <p:sldId id="448" r:id="rId51"/>
    <p:sldId id="449" r:id="rId52"/>
    <p:sldId id="450" r:id="rId53"/>
    <p:sldId id="452" r:id="rId54"/>
    <p:sldId id="489" r:id="rId55"/>
    <p:sldId id="491" r:id="rId56"/>
    <p:sldId id="492" r:id="rId57"/>
    <p:sldId id="457" r:id="rId58"/>
    <p:sldId id="458" r:id="rId59"/>
    <p:sldId id="461" r:id="rId60"/>
    <p:sldId id="462" r:id="rId61"/>
    <p:sldId id="501" r:id="rId62"/>
    <p:sldId id="463" r:id="rId63"/>
    <p:sldId id="464" r:id="rId64"/>
    <p:sldId id="465" r:id="rId65"/>
    <p:sldId id="466" r:id="rId66"/>
    <p:sldId id="467" r:id="rId67"/>
    <p:sldId id="468" r:id="rId68"/>
    <p:sldId id="469" r:id="rId69"/>
    <p:sldId id="470" r:id="rId70"/>
    <p:sldId id="472" r:id="rId71"/>
    <p:sldId id="471" r:id="rId72"/>
    <p:sldId id="484" r:id="rId73"/>
  </p:sldIdLst>
  <p:sldSz cx="9144000" cy="6858000" type="screen4x3"/>
  <p:notesSz cx="7099300" cy="10234613"/>
  <p:defaultTextStyle>
    <a:defPPr>
      <a:defRPr lang="pt-BR"/>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C0"/>
    <a:srgbClr val="EAEAEA"/>
    <a:srgbClr val="000000"/>
    <a:srgbClr val="800000"/>
    <a:srgbClr val="D4D4D4"/>
    <a:srgbClr val="DCDCDC"/>
    <a:srgbClr val="0000CC"/>
    <a:srgbClr val="0000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27" autoAdjust="0"/>
    <p:restoredTop sz="99333" autoAdjust="0"/>
  </p:normalViewPr>
  <p:slideViewPr>
    <p:cSldViewPr>
      <p:cViewPr varScale="1">
        <p:scale>
          <a:sx n="112" d="100"/>
          <a:sy n="112" d="100"/>
        </p:scale>
        <p:origin x="-1500" y="-78"/>
      </p:cViewPr>
      <p:guideLst>
        <p:guide orient="horz" pos="2160"/>
        <p:guide pos="2880"/>
      </p:guideLst>
    </p:cSldViewPr>
  </p:slideViewPr>
  <p:outlineViewPr>
    <p:cViewPr>
      <p:scale>
        <a:sx n="100" d="100"/>
        <a:sy n="100" d="100"/>
      </p:scale>
      <p:origin x="114" y="0"/>
    </p:cViewPr>
  </p:outlineViewPr>
  <p:notesTextViewPr>
    <p:cViewPr>
      <p:scale>
        <a:sx n="100" d="100"/>
        <a:sy n="100" d="100"/>
      </p:scale>
      <p:origin x="0" y="0"/>
    </p:cViewPr>
  </p:notesTextViewPr>
  <p:sorterViewPr>
    <p:cViewPr>
      <p:scale>
        <a:sx n="66" d="100"/>
        <a:sy n="66" d="100"/>
      </p:scale>
      <p:origin x="0" y="3024"/>
    </p:cViewPr>
  </p:sorterViewPr>
  <p:notesViewPr>
    <p:cSldViewPr>
      <p:cViewPr varScale="1">
        <p:scale>
          <a:sx n="56" d="100"/>
          <a:sy n="56" d="100"/>
        </p:scale>
        <p:origin x="-1854" y="-102"/>
      </p:cViewPr>
      <p:guideLst>
        <p:guide orient="horz" pos="3224"/>
        <p:guide pos="2237"/>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6599" tIns="48301" rIns="96599" bIns="48301" numCol="1" anchor="t" anchorCtr="0" compatLnSpc="1">
            <a:prstTxWarp prst="textNoShape">
              <a:avLst/>
            </a:prstTxWarp>
          </a:bodyPr>
          <a:lstStyle>
            <a:lvl1pPr algn="l" defTabSz="966644">
              <a:defRPr sz="1200">
                <a:latin typeface="Times New Roman" pitchFamily="18" charset="0"/>
              </a:defRPr>
            </a:lvl1pPr>
          </a:lstStyle>
          <a:p>
            <a:pPr>
              <a:defRPr/>
            </a:pPr>
            <a:endParaRPr lang="pt-BR"/>
          </a:p>
        </p:txBody>
      </p:sp>
      <p:sp>
        <p:nvSpPr>
          <p:cNvPr id="39939" name="Rectangle 3"/>
          <p:cNvSpPr>
            <a:spLocks noGrp="1" noChangeArrowheads="1"/>
          </p:cNvSpPr>
          <p:nvPr>
            <p:ph type="dt" sz="quarter" idx="1"/>
          </p:nvPr>
        </p:nvSpPr>
        <p:spPr bwMode="auto">
          <a:xfrm>
            <a:off x="4022725" y="0"/>
            <a:ext cx="3076575" cy="512763"/>
          </a:xfrm>
          <a:prstGeom prst="rect">
            <a:avLst/>
          </a:prstGeom>
          <a:noFill/>
          <a:ln w="9525">
            <a:noFill/>
            <a:miter lim="800000"/>
            <a:headEnd/>
            <a:tailEnd/>
          </a:ln>
          <a:effectLst/>
        </p:spPr>
        <p:txBody>
          <a:bodyPr vert="horz" wrap="square" lIns="96599" tIns="48301" rIns="96599" bIns="48301" numCol="1" anchor="t" anchorCtr="0" compatLnSpc="1">
            <a:prstTxWarp prst="textNoShape">
              <a:avLst/>
            </a:prstTxWarp>
          </a:bodyPr>
          <a:lstStyle>
            <a:lvl1pPr algn="r" defTabSz="966644">
              <a:defRPr sz="1200">
                <a:latin typeface="Times New Roman" pitchFamily="18" charset="0"/>
              </a:defRPr>
            </a:lvl1pPr>
          </a:lstStyle>
          <a:p>
            <a:pPr>
              <a:defRPr/>
            </a:pPr>
            <a:endParaRPr lang="pt-BR"/>
          </a:p>
        </p:txBody>
      </p:sp>
      <p:sp>
        <p:nvSpPr>
          <p:cNvPr id="39940" name="Rectangle 4"/>
          <p:cNvSpPr>
            <a:spLocks noGrp="1" noChangeArrowheads="1"/>
          </p:cNvSpPr>
          <p:nvPr>
            <p:ph type="ftr" sz="quarter" idx="2"/>
          </p:nvPr>
        </p:nvSpPr>
        <p:spPr bwMode="auto">
          <a:xfrm>
            <a:off x="0" y="9721850"/>
            <a:ext cx="3076575" cy="512763"/>
          </a:xfrm>
          <a:prstGeom prst="rect">
            <a:avLst/>
          </a:prstGeom>
          <a:noFill/>
          <a:ln w="9525">
            <a:noFill/>
            <a:miter lim="800000"/>
            <a:headEnd/>
            <a:tailEnd/>
          </a:ln>
          <a:effectLst/>
        </p:spPr>
        <p:txBody>
          <a:bodyPr vert="horz" wrap="square" lIns="96599" tIns="48301" rIns="96599" bIns="48301" numCol="1" anchor="b" anchorCtr="0" compatLnSpc="1">
            <a:prstTxWarp prst="textNoShape">
              <a:avLst/>
            </a:prstTxWarp>
          </a:bodyPr>
          <a:lstStyle>
            <a:lvl1pPr algn="l" defTabSz="966644">
              <a:defRPr sz="1200">
                <a:latin typeface="Times New Roman" pitchFamily="18" charset="0"/>
              </a:defRPr>
            </a:lvl1pPr>
          </a:lstStyle>
          <a:p>
            <a:pPr>
              <a:defRPr/>
            </a:pPr>
            <a:endParaRPr lang="pt-BR"/>
          </a:p>
        </p:txBody>
      </p:sp>
      <p:sp>
        <p:nvSpPr>
          <p:cNvPr id="39941" name="Rectangle 5"/>
          <p:cNvSpPr>
            <a:spLocks noGrp="1" noChangeArrowheads="1"/>
          </p:cNvSpPr>
          <p:nvPr>
            <p:ph type="sldNum" sz="quarter" idx="3"/>
          </p:nvPr>
        </p:nvSpPr>
        <p:spPr bwMode="auto">
          <a:xfrm>
            <a:off x="4022725" y="9721850"/>
            <a:ext cx="3076575" cy="512763"/>
          </a:xfrm>
          <a:prstGeom prst="rect">
            <a:avLst/>
          </a:prstGeom>
          <a:noFill/>
          <a:ln w="9525">
            <a:noFill/>
            <a:miter lim="800000"/>
            <a:headEnd/>
            <a:tailEnd/>
          </a:ln>
          <a:effectLst/>
        </p:spPr>
        <p:txBody>
          <a:bodyPr vert="horz" wrap="square" lIns="96599" tIns="48301" rIns="96599" bIns="48301" numCol="1" anchor="b" anchorCtr="0" compatLnSpc="1">
            <a:prstTxWarp prst="textNoShape">
              <a:avLst/>
            </a:prstTxWarp>
          </a:bodyPr>
          <a:lstStyle>
            <a:lvl1pPr algn="r" defTabSz="966644">
              <a:defRPr sz="1200">
                <a:latin typeface="Times New Roman" pitchFamily="18" charset="0"/>
              </a:defRPr>
            </a:lvl1pPr>
          </a:lstStyle>
          <a:p>
            <a:pPr>
              <a:defRPr/>
            </a:pPr>
            <a:fld id="{5E1B225F-BE1A-4AA8-B5F2-60D00F5D135E}" type="slidenum">
              <a:rPr lang="pt-BR"/>
              <a:pPr>
                <a:defRPr/>
              </a:pPr>
              <a:t>‹nº›</a:t>
            </a:fld>
            <a:endParaRPr lang="pt-B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6599" tIns="48301" rIns="96599" bIns="48301" numCol="1" anchor="t" anchorCtr="0" compatLnSpc="1">
            <a:prstTxWarp prst="textNoShape">
              <a:avLst/>
            </a:prstTxWarp>
          </a:bodyPr>
          <a:lstStyle>
            <a:lvl1pPr algn="l" defTabSz="966644">
              <a:defRPr sz="1200">
                <a:latin typeface="Times New Roman" pitchFamily="18" charset="0"/>
              </a:defRPr>
            </a:lvl1pPr>
          </a:lstStyle>
          <a:p>
            <a:pPr>
              <a:defRPr/>
            </a:pPr>
            <a:endParaRPr lang="pt-BR"/>
          </a:p>
        </p:txBody>
      </p:sp>
      <p:sp>
        <p:nvSpPr>
          <p:cNvPr id="3075" name="Rectangle 3"/>
          <p:cNvSpPr>
            <a:spLocks noGrp="1" noChangeArrowheads="1"/>
          </p:cNvSpPr>
          <p:nvPr>
            <p:ph type="dt" idx="1"/>
          </p:nvPr>
        </p:nvSpPr>
        <p:spPr bwMode="auto">
          <a:xfrm>
            <a:off x="4022725" y="0"/>
            <a:ext cx="3076575" cy="512763"/>
          </a:xfrm>
          <a:prstGeom prst="rect">
            <a:avLst/>
          </a:prstGeom>
          <a:noFill/>
          <a:ln w="9525">
            <a:noFill/>
            <a:miter lim="800000"/>
            <a:headEnd/>
            <a:tailEnd/>
          </a:ln>
          <a:effectLst/>
        </p:spPr>
        <p:txBody>
          <a:bodyPr vert="horz" wrap="square" lIns="96599" tIns="48301" rIns="96599" bIns="48301" numCol="1" anchor="t" anchorCtr="0" compatLnSpc="1">
            <a:prstTxWarp prst="textNoShape">
              <a:avLst/>
            </a:prstTxWarp>
          </a:bodyPr>
          <a:lstStyle>
            <a:lvl1pPr algn="r" defTabSz="966644">
              <a:defRPr sz="1200">
                <a:latin typeface="Times New Roman" pitchFamily="18" charset="0"/>
              </a:defRPr>
            </a:lvl1pPr>
          </a:lstStyle>
          <a:p>
            <a:pPr>
              <a:defRPr/>
            </a:pPr>
            <a:endParaRPr lang="pt-BR"/>
          </a:p>
        </p:txBody>
      </p:sp>
      <p:sp>
        <p:nvSpPr>
          <p:cNvPr id="95236" name="Rectangle 4"/>
          <p:cNvSpPr>
            <a:spLocks noGrp="1" noRot="1" noChangeAspect="1" noChangeArrowheads="1" noTextEdit="1"/>
          </p:cNvSpPr>
          <p:nvPr>
            <p:ph type="sldImg" idx="2"/>
          </p:nvPr>
        </p:nvSpPr>
        <p:spPr bwMode="auto">
          <a:xfrm>
            <a:off x="993775" y="768350"/>
            <a:ext cx="5114925" cy="3836988"/>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47738" y="4862513"/>
            <a:ext cx="5203825" cy="4603750"/>
          </a:xfrm>
          <a:prstGeom prst="rect">
            <a:avLst/>
          </a:prstGeom>
          <a:noFill/>
          <a:ln w="9525">
            <a:noFill/>
            <a:miter lim="800000"/>
            <a:headEnd/>
            <a:tailEnd/>
          </a:ln>
          <a:effectLst/>
        </p:spPr>
        <p:txBody>
          <a:bodyPr vert="horz" wrap="square" lIns="96599" tIns="48301" rIns="96599" bIns="48301" numCol="1" anchor="t" anchorCtr="0" compatLnSpc="1">
            <a:prstTxWarp prst="textNoShape">
              <a:avLst/>
            </a:prstTxWarp>
          </a:bodyPr>
          <a:lstStyle/>
          <a:p>
            <a:pPr lvl="0"/>
            <a:r>
              <a:rPr lang="pt-BR" noProof="0" smtClean="0"/>
              <a:t>Clique para editar os estilos do texto mestre</a:t>
            </a:r>
          </a:p>
          <a:p>
            <a:pPr lvl="1"/>
            <a:r>
              <a:rPr lang="pt-BR" noProof="0" smtClean="0"/>
              <a:t>Segundo nível</a:t>
            </a:r>
          </a:p>
          <a:p>
            <a:pPr lvl="2"/>
            <a:r>
              <a:rPr lang="pt-BR" noProof="0" smtClean="0"/>
              <a:t>Terceiro nível</a:t>
            </a:r>
          </a:p>
          <a:p>
            <a:pPr lvl="3"/>
            <a:r>
              <a:rPr lang="pt-BR" noProof="0" smtClean="0"/>
              <a:t>Quarto nível</a:t>
            </a:r>
          </a:p>
          <a:p>
            <a:pPr lvl="4"/>
            <a:r>
              <a:rPr lang="pt-BR" noProof="0" smtClean="0"/>
              <a:t>Quinto nível</a:t>
            </a:r>
          </a:p>
        </p:txBody>
      </p:sp>
      <p:sp>
        <p:nvSpPr>
          <p:cNvPr id="3078" name="Rectangle 6"/>
          <p:cNvSpPr>
            <a:spLocks noGrp="1" noChangeArrowheads="1"/>
          </p:cNvSpPr>
          <p:nvPr>
            <p:ph type="ftr" sz="quarter" idx="4"/>
          </p:nvPr>
        </p:nvSpPr>
        <p:spPr bwMode="auto">
          <a:xfrm>
            <a:off x="0" y="9721850"/>
            <a:ext cx="3076575" cy="512763"/>
          </a:xfrm>
          <a:prstGeom prst="rect">
            <a:avLst/>
          </a:prstGeom>
          <a:noFill/>
          <a:ln w="9525">
            <a:noFill/>
            <a:miter lim="800000"/>
            <a:headEnd/>
            <a:tailEnd/>
          </a:ln>
          <a:effectLst/>
        </p:spPr>
        <p:txBody>
          <a:bodyPr vert="horz" wrap="square" lIns="96599" tIns="48301" rIns="96599" bIns="48301" numCol="1" anchor="b" anchorCtr="0" compatLnSpc="1">
            <a:prstTxWarp prst="textNoShape">
              <a:avLst/>
            </a:prstTxWarp>
          </a:bodyPr>
          <a:lstStyle>
            <a:lvl1pPr algn="l" defTabSz="966644">
              <a:defRPr sz="1200">
                <a:latin typeface="Times New Roman" pitchFamily="18" charset="0"/>
              </a:defRPr>
            </a:lvl1pPr>
          </a:lstStyle>
          <a:p>
            <a:pPr>
              <a:defRPr/>
            </a:pPr>
            <a:endParaRPr lang="pt-BR"/>
          </a:p>
        </p:txBody>
      </p:sp>
      <p:sp>
        <p:nvSpPr>
          <p:cNvPr id="3079" name="Rectangle 7"/>
          <p:cNvSpPr>
            <a:spLocks noGrp="1" noChangeArrowheads="1"/>
          </p:cNvSpPr>
          <p:nvPr>
            <p:ph type="sldNum" sz="quarter" idx="5"/>
          </p:nvPr>
        </p:nvSpPr>
        <p:spPr bwMode="auto">
          <a:xfrm>
            <a:off x="4022725" y="9721850"/>
            <a:ext cx="3076575" cy="512763"/>
          </a:xfrm>
          <a:prstGeom prst="rect">
            <a:avLst/>
          </a:prstGeom>
          <a:noFill/>
          <a:ln w="9525">
            <a:noFill/>
            <a:miter lim="800000"/>
            <a:headEnd/>
            <a:tailEnd/>
          </a:ln>
          <a:effectLst/>
        </p:spPr>
        <p:txBody>
          <a:bodyPr vert="horz" wrap="square" lIns="96599" tIns="48301" rIns="96599" bIns="48301" numCol="1" anchor="b" anchorCtr="0" compatLnSpc="1">
            <a:prstTxWarp prst="textNoShape">
              <a:avLst/>
            </a:prstTxWarp>
          </a:bodyPr>
          <a:lstStyle>
            <a:lvl1pPr algn="r" defTabSz="966644">
              <a:defRPr sz="1200">
                <a:latin typeface="Times New Roman" pitchFamily="18" charset="0"/>
              </a:defRPr>
            </a:lvl1pPr>
          </a:lstStyle>
          <a:p>
            <a:pPr>
              <a:defRPr/>
            </a:pPr>
            <a:fld id="{BD4C4DB8-5470-4629-B5E4-CCA10DFFA609}" type="slidenum">
              <a:rPr lang="pt-BR"/>
              <a:pPr>
                <a:defRPr/>
              </a:pPr>
              <a:t>‹nº›</a:t>
            </a:fld>
            <a:endParaRPr lang="pt-B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FA782B9A-F927-4278-BEC6-5B2319233B6C}" type="datetime1">
              <a:rPr lang="pt-BR"/>
              <a:pPr>
                <a:defRPr/>
              </a:pPr>
              <a:t>14/08/2015</a:t>
            </a:fld>
            <a:endParaRPr lang="pt-BR" dirty="0"/>
          </a:p>
        </p:txBody>
      </p:sp>
      <p:sp>
        <p:nvSpPr>
          <p:cNvPr id="3" name="Rectangle 5"/>
          <p:cNvSpPr>
            <a:spLocks noGrp="1" noChangeArrowheads="1"/>
          </p:cNvSpPr>
          <p:nvPr>
            <p:ph type="ftr" sz="quarter" idx="11"/>
          </p:nvPr>
        </p:nvSpPr>
        <p:spPr>
          <a:ln/>
        </p:spPr>
        <p:txBody>
          <a:bodyPr/>
          <a:lstStyle>
            <a:lvl1pPr>
              <a:defRPr/>
            </a:lvl1pPr>
          </a:lstStyle>
          <a:p>
            <a:pPr>
              <a:defRPr/>
            </a:pPr>
            <a:endParaRPr lang="pt-BR"/>
          </a:p>
        </p:txBody>
      </p:sp>
      <p:sp>
        <p:nvSpPr>
          <p:cNvPr id="4" name="Rectangle 6"/>
          <p:cNvSpPr>
            <a:spLocks noGrp="1" noChangeArrowheads="1"/>
          </p:cNvSpPr>
          <p:nvPr>
            <p:ph type="sldNum" sz="quarter" idx="12"/>
          </p:nvPr>
        </p:nvSpPr>
        <p:spPr>
          <a:ln/>
        </p:spPr>
        <p:txBody>
          <a:bodyPr/>
          <a:lstStyle>
            <a:lvl1pPr>
              <a:defRPr/>
            </a:lvl1pPr>
          </a:lstStyle>
          <a:p>
            <a:pPr>
              <a:defRPr/>
            </a:pPr>
            <a:fld id="{C8FDB39D-9F67-4E69-A16F-BE708C2CBDC3}" type="slidenum">
              <a:rPr lang="pt-BR"/>
              <a:pPr>
                <a:defRPr/>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42EBD084-2445-47A8-96E5-43A99FCE8123}" type="datetime1">
              <a:rPr lang="pt-BR"/>
              <a:pPr>
                <a:defRPr/>
              </a:pPr>
              <a:t>14/08/2015</a:t>
            </a:fld>
            <a:endParaRPr lang="pt-BR" dirty="0"/>
          </a:p>
        </p:txBody>
      </p:sp>
      <p:sp>
        <p:nvSpPr>
          <p:cNvPr id="3" name="Rectangle 5"/>
          <p:cNvSpPr>
            <a:spLocks noGrp="1" noChangeArrowheads="1"/>
          </p:cNvSpPr>
          <p:nvPr>
            <p:ph type="ftr" sz="quarter" idx="11"/>
          </p:nvPr>
        </p:nvSpPr>
        <p:spPr>
          <a:ln/>
        </p:spPr>
        <p:txBody>
          <a:bodyPr/>
          <a:lstStyle>
            <a:lvl1pPr>
              <a:defRPr/>
            </a:lvl1pPr>
          </a:lstStyle>
          <a:p>
            <a:pPr>
              <a:defRPr/>
            </a:pPr>
            <a:endParaRPr lang="pt-BR"/>
          </a:p>
        </p:txBody>
      </p:sp>
      <p:sp>
        <p:nvSpPr>
          <p:cNvPr id="4" name="Rectangle 6"/>
          <p:cNvSpPr>
            <a:spLocks noGrp="1" noChangeArrowheads="1"/>
          </p:cNvSpPr>
          <p:nvPr>
            <p:ph type="sldNum" sz="quarter" idx="12"/>
          </p:nvPr>
        </p:nvSpPr>
        <p:spPr>
          <a:ln/>
        </p:spPr>
        <p:txBody>
          <a:bodyPr/>
          <a:lstStyle>
            <a:lvl1pPr>
              <a:defRPr/>
            </a:lvl1pPr>
          </a:lstStyle>
          <a:p>
            <a:pPr>
              <a:defRPr/>
            </a:pPr>
            <a:fld id="{732A8458-5961-4304-883E-D91CFC3D9D78}" type="slidenum">
              <a:rPr lang="pt-BR"/>
              <a:pPr>
                <a:defRPr/>
              </a:pPr>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9E418D55-7776-4855-A9FD-7446E9513FA4}" type="datetime1">
              <a:rPr lang="pt-BR"/>
              <a:pPr>
                <a:defRPr/>
              </a:pPr>
              <a:t>14/08/2015</a:t>
            </a:fld>
            <a:endParaRPr lang="pt-BR" dirty="0"/>
          </a:p>
        </p:txBody>
      </p:sp>
      <p:sp>
        <p:nvSpPr>
          <p:cNvPr id="3" name="Rectangle 5"/>
          <p:cNvSpPr>
            <a:spLocks noGrp="1" noChangeArrowheads="1"/>
          </p:cNvSpPr>
          <p:nvPr>
            <p:ph type="ftr" sz="quarter" idx="11"/>
          </p:nvPr>
        </p:nvSpPr>
        <p:spPr>
          <a:ln/>
        </p:spPr>
        <p:txBody>
          <a:bodyPr/>
          <a:lstStyle>
            <a:lvl1pPr>
              <a:defRPr/>
            </a:lvl1pPr>
          </a:lstStyle>
          <a:p>
            <a:pPr>
              <a:defRPr/>
            </a:pPr>
            <a:endParaRPr lang="pt-BR"/>
          </a:p>
        </p:txBody>
      </p:sp>
      <p:sp>
        <p:nvSpPr>
          <p:cNvPr id="4" name="Rectangle 6"/>
          <p:cNvSpPr>
            <a:spLocks noGrp="1" noChangeArrowheads="1"/>
          </p:cNvSpPr>
          <p:nvPr>
            <p:ph type="sldNum" sz="quarter" idx="12"/>
          </p:nvPr>
        </p:nvSpPr>
        <p:spPr>
          <a:ln/>
        </p:spPr>
        <p:txBody>
          <a:bodyPr/>
          <a:lstStyle>
            <a:lvl1pPr>
              <a:defRPr/>
            </a:lvl1pPr>
          </a:lstStyle>
          <a:p>
            <a:pPr>
              <a:defRPr/>
            </a:pPr>
            <a:fld id="{D909D6B3-2B41-43F8-A8C9-9E1DD4EDA91B}" type="slidenum">
              <a:rPr lang="pt-BR"/>
              <a:pPr>
                <a:defRPr/>
              </a:pP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pt-B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Rectangle 4"/>
          <p:cNvSpPr>
            <a:spLocks noGrp="1" noChangeArrowheads="1"/>
          </p:cNvSpPr>
          <p:nvPr>
            <p:ph type="dt" sz="half" idx="10"/>
          </p:nvPr>
        </p:nvSpPr>
        <p:spPr>
          <a:ln/>
        </p:spPr>
        <p:txBody>
          <a:bodyPr/>
          <a:lstStyle>
            <a:lvl1pPr>
              <a:defRPr/>
            </a:lvl1pPr>
          </a:lstStyle>
          <a:p>
            <a:pPr>
              <a:defRPr/>
            </a:pPr>
            <a:fld id="{FEF22751-0AF0-47CE-8EB5-39E2D38956A4}" type="datetime1">
              <a:rPr lang="pt-BR"/>
              <a:pPr>
                <a:defRPr/>
              </a:pPr>
              <a:t>14/08/2015</a:t>
            </a:fld>
            <a:endParaRPr lang="pt-BR" dirty="0"/>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ACDBDE88-678B-41DD-9E99-FE3BB19C8EAF}" type="slidenum">
              <a:rPr lang="pt-BR"/>
              <a:pPr>
                <a:defRPr/>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3" name="Rectangle 4"/>
          <p:cNvSpPr>
            <a:spLocks noGrp="1" noChangeArrowheads="1"/>
          </p:cNvSpPr>
          <p:nvPr>
            <p:ph type="dt" sz="half" idx="10"/>
          </p:nvPr>
        </p:nvSpPr>
        <p:spPr>
          <a:ln/>
        </p:spPr>
        <p:txBody>
          <a:bodyPr/>
          <a:lstStyle>
            <a:lvl1pPr>
              <a:defRPr/>
            </a:lvl1pPr>
          </a:lstStyle>
          <a:p>
            <a:pPr>
              <a:defRPr/>
            </a:pPr>
            <a:fld id="{057D2F30-6606-405E-B9D5-3503A869B4D2}" type="datetime1">
              <a:rPr lang="pt-BR"/>
              <a:pPr>
                <a:defRPr/>
              </a:pPr>
              <a:t>14/08/2015</a:t>
            </a:fld>
            <a:endParaRPr lang="pt-BR" dirty="0"/>
          </a:p>
        </p:txBody>
      </p:sp>
      <p:sp>
        <p:nvSpPr>
          <p:cNvPr id="4" name="Rectangle 5"/>
          <p:cNvSpPr>
            <a:spLocks noGrp="1" noChangeArrowheads="1"/>
          </p:cNvSpPr>
          <p:nvPr>
            <p:ph type="ftr" sz="quarter" idx="11"/>
          </p:nvPr>
        </p:nvSpPr>
        <p:spPr>
          <a:ln/>
        </p:spPr>
        <p:txBody>
          <a:bodyPr/>
          <a:lstStyle>
            <a:lvl1pPr>
              <a:defRPr/>
            </a:lvl1pPr>
          </a:lstStyle>
          <a:p>
            <a:pPr>
              <a:defRPr/>
            </a:pPr>
            <a:endParaRPr lang="pt-BR"/>
          </a:p>
        </p:txBody>
      </p:sp>
      <p:sp>
        <p:nvSpPr>
          <p:cNvPr id="5" name="Rectangle 6"/>
          <p:cNvSpPr>
            <a:spLocks noGrp="1" noChangeArrowheads="1"/>
          </p:cNvSpPr>
          <p:nvPr>
            <p:ph type="sldNum" sz="quarter" idx="12"/>
          </p:nvPr>
        </p:nvSpPr>
        <p:spPr>
          <a:ln/>
        </p:spPr>
        <p:txBody>
          <a:bodyPr/>
          <a:lstStyle>
            <a:lvl1pPr>
              <a:defRPr/>
            </a:lvl1pPr>
          </a:lstStyle>
          <a:p>
            <a:pPr>
              <a:defRPr/>
            </a:pPr>
            <a:fld id="{4341FBF0-1901-474B-BE4C-A20507B43FBA}" type="slidenum">
              <a:rPr lang="pt-BR"/>
              <a:pPr>
                <a:defRPr/>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1">
                <a:effectLst>
                  <a:outerShdw blurRad="38100" dist="38100" dir="2700000" algn="tl">
                    <a:srgbClr val="C0C0C0"/>
                  </a:outerShdw>
                </a:effectLst>
                <a:latin typeface="Verdana" pitchFamily="34" charset="0"/>
              </a:defRPr>
            </a:lvl1pPr>
          </a:lstStyle>
          <a:p>
            <a:pPr>
              <a:defRPr/>
            </a:pPr>
            <a:fld id="{E628E29F-C8C1-47C5-8C60-68DF3BE081FC}" type="datetime1">
              <a:rPr lang="pt-BR"/>
              <a:pPr>
                <a:defRPr/>
              </a:pPr>
              <a:t>14/08/2015</a:t>
            </a:fld>
            <a:endParaRPr lang="pt-BR" dirty="0"/>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defRPr>
            </a:lvl1pPr>
          </a:lstStyle>
          <a:p>
            <a:pPr>
              <a:defRPr/>
            </a:pPr>
            <a:endParaRPr lang="pt-B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effectLst>
                  <a:outerShdw blurRad="38100" dist="38100" dir="2700000" algn="tl">
                    <a:srgbClr val="C0C0C0"/>
                  </a:outerShdw>
                </a:effectLst>
                <a:latin typeface="Verdana" pitchFamily="34" charset="0"/>
              </a:defRPr>
            </a:lvl1pPr>
          </a:lstStyle>
          <a:p>
            <a:pPr>
              <a:defRPr/>
            </a:pPr>
            <a:fld id="{0DE5E2E6-6595-4D3D-90F9-7400F1984683}" type="slidenum">
              <a:rPr lang="pt-BR"/>
              <a:pPr>
                <a:defRPr/>
              </a:pPr>
              <a:t>‹nº›</a:t>
            </a:fld>
            <a:endParaRPr lang="pt-BR"/>
          </a:p>
        </p:txBody>
      </p:sp>
      <p:sp>
        <p:nvSpPr>
          <p:cNvPr id="1031" name="Line 7"/>
          <p:cNvSpPr>
            <a:spLocks noChangeShapeType="1"/>
          </p:cNvSpPr>
          <p:nvPr userDrawn="1"/>
        </p:nvSpPr>
        <p:spPr bwMode="auto">
          <a:xfrm>
            <a:off x="685800" y="6172200"/>
            <a:ext cx="7772400" cy="0"/>
          </a:xfrm>
          <a:prstGeom prst="line">
            <a:avLst/>
          </a:prstGeom>
          <a:noFill/>
          <a:ln w="38100">
            <a:solidFill>
              <a:srgbClr val="0000CC"/>
            </a:solidFill>
            <a:round/>
            <a:headEnd/>
            <a:tailEnd/>
          </a:ln>
          <a:effectLst>
            <a:outerShdw dist="35921" dir="2700000" algn="ctr" rotWithShape="0">
              <a:schemeClr val="bg2"/>
            </a:outerShdw>
          </a:effectLst>
        </p:spPr>
        <p:txBody>
          <a:bodyPr/>
          <a:lstStyle/>
          <a:p>
            <a:pPr algn="ctr">
              <a:defRPr/>
            </a:pPr>
            <a:endParaRPr lang="pt-BR"/>
          </a:p>
        </p:txBody>
      </p:sp>
      <p:sp>
        <p:nvSpPr>
          <p:cNvPr id="1032" name="Line 8"/>
          <p:cNvSpPr>
            <a:spLocks noChangeShapeType="1"/>
          </p:cNvSpPr>
          <p:nvPr userDrawn="1"/>
        </p:nvSpPr>
        <p:spPr bwMode="auto">
          <a:xfrm>
            <a:off x="685800" y="685800"/>
            <a:ext cx="7772400" cy="0"/>
          </a:xfrm>
          <a:prstGeom prst="line">
            <a:avLst/>
          </a:prstGeom>
          <a:noFill/>
          <a:ln w="38100">
            <a:solidFill>
              <a:srgbClr val="0000CC"/>
            </a:solidFill>
            <a:round/>
            <a:headEnd/>
            <a:tailEnd/>
          </a:ln>
          <a:effectLst>
            <a:outerShdw dist="35921" dir="2700000" algn="ctr" rotWithShape="0">
              <a:schemeClr val="bg2"/>
            </a:outerShdw>
          </a:effectLst>
        </p:spPr>
        <p:txBody>
          <a:bodyPr/>
          <a:lstStyle/>
          <a:p>
            <a:pPr algn="ctr">
              <a:defRPr/>
            </a:pPr>
            <a:endParaRPr lang="pt-BR"/>
          </a:p>
        </p:txBody>
      </p:sp>
      <p:sp>
        <p:nvSpPr>
          <p:cNvPr id="1035" name="Text Box 11"/>
          <p:cNvSpPr txBox="1">
            <a:spLocks noChangeArrowheads="1"/>
          </p:cNvSpPr>
          <p:nvPr userDrawn="1"/>
        </p:nvSpPr>
        <p:spPr bwMode="auto">
          <a:xfrm>
            <a:off x="8017804" y="231775"/>
            <a:ext cx="527709" cy="276999"/>
          </a:xfrm>
          <a:prstGeom prst="rect">
            <a:avLst/>
          </a:prstGeom>
          <a:noFill/>
          <a:ln w="9525">
            <a:noFill/>
            <a:miter lim="800000"/>
            <a:headEnd/>
            <a:tailEnd/>
          </a:ln>
          <a:effectLst/>
        </p:spPr>
        <p:txBody>
          <a:bodyPr wrap="none">
            <a:spAutoFit/>
          </a:bodyPr>
          <a:lstStyle/>
          <a:p>
            <a:pPr algn="r">
              <a:defRPr/>
            </a:pPr>
            <a:r>
              <a:rPr lang="pt-BR" sz="1200" b="1" dirty="0" smtClean="0">
                <a:effectLst>
                  <a:outerShdw blurRad="38100" dist="38100" dir="2700000" algn="tl">
                    <a:srgbClr val="C0C0C0"/>
                  </a:outerShdw>
                </a:effectLst>
                <a:latin typeface="Verdana" pitchFamily="34" charset="0"/>
              </a:rPr>
              <a:t>APC</a:t>
            </a:r>
            <a:endParaRPr lang="pt-BR" sz="1200" b="1" dirty="0">
              <a:effectLst>
                <a:outerShdw blurRad="38100" dist="38100" dir="2700000" algn="tl">
                  <a:srgbClr val="C0C0C0"/>
                </a:outerShdw>
              </a:effectLst>
              <a:latin typeface="Verdana" pitchFamily="34" charset="0"/>
            </a:endParaRPr>
          </a:p>
        </p:txBody>
      </p:sp>
      <p:pic>
        <p:nvPicPr>
          <p:cNvPr id="9" name="Picture 2" descr="Z:\Users\Zaghetto\Documents\UnB\UnB Indentidade Visual\Departamento.TIF"/>
          <p:cNvPicPr>
            <a:picLocks noChangeAspect="1" noChangeArrowheads="1"/>
          </p:cNvPicPr>
          <p:nvPr userDrawn="1"/>
        </p:nvPicPr>
        <p:blipFill>
          <a:blip r:embed="rId7" cstate="print"/>
          <a:srcRect/>
          <a:stretch>
            <a:fillRect/>
          </a:stretch>
        </p:blipFill>
        <p:spPr bwMode="auto">
          <a:xfrm>
            <a:off x="714348" y="239693"/>
            <a:ext cx="3913188" cy="331787"/>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78.jpeg"/><Relationship Id="rId7" Type="http://schemas.openxmlformats.org/officeDocument/2006/relationships/image" Target="../media/image82.jpe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jpeg"/><Relationship Id="rId9" Type="http://schemas.openxmlformats.org/officeDocument/2006/relationships/image" Target="../media/image84.jpeg"/></Relationships>
</file>

<file path=ppt/slides/_rels/slide6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 Id="rId5" Type="http://schemas.openxmlformats.org/officeDocument/2006/relationships/image" Target="../media/image88.jpeg"/><Relationship Id="rId4" Type="http://schemas.openxmlformats.org/officeDocument/2006/relationships/image" Target="../media/image87.jpeg"/></Relationships>
</file>

<file path=ppt/slides/_rels/slide6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jpeg"/><Relationship Id="rId4" Type="http://schemas.openxmlformats.org/officeDocument/2006/relationships/image" Target="../media/image91.jpeg"/></Relationships>
</file>

<file path=ppt/slides/_rels/slide6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642938" y="1357298"/>
            <a:ext cx="7786687" cy="4768865"/>
          </a:xfrm>
          <a:prstGeom prst="rect">
            <a:avLst/>
          </a:prstGeom>
          <a:ln>
            <a:miter lim="800000"/>
            <a:headEnd/>
            <a:tailEnd/>
          </a:ln>
        </p:spPr>
        <p:txBody>
          <a:bodyPr/>
          <a:lstStyle/>
          <a:p>
            <a:pPr marL="342900" marR="0" lvl="0" indent="-342900" algn="r" defTabSz="914400" rtl="0" eaLnBrk="0" fontAlgn="base" latinLnBrk="0" hangingPunct="0">
              <a:lnSpc>
                <a:spcPct val="100000"/>
              </a:lnSpc>
              <a:spcBef>
                <a:spcPct val="20000"/>
              </a:spcBef>
              <a:spcAft>
                <a:spcPct val="0"/>
              </a:spcAft>
              <a:buClrTx/>
              <a:buSzTx/>
              <a:buFontTx/>
              <a:buNone/>
              <a:tabLst/>
              <a:defRPr/>
            </a:pPr>
            <a:r>
              <a:rPr kumimoji="0" lang="en-US" sz="1800" b="1" i="0" u="none" strike="noStrike" kern="0" cap="none" spc="0" normalizeH="0" baseline="0" noProof="0" dirty="0" err="1" smtClean="0">
                <a:ln>
                  <a:noFill/>
                </a:ln>
                <a:solidFill>
                  <a:schemeClr val="tx1"/>
                </a:solidFill>
                <a:effectLst/>
                <a:uLnTx/>
                <a:uFillTx/>
                <a:latin typeface="Verdana" pitchFamily="34" charset="0"/>
                <a:ea typeface="+mn-ea"/>
                <a:cs typeface="+mn-cs"/>
              </a:rPr>
              <a:t>Algoritmos</a:t>
            </a:r>
            <a:r>
              <a:rPr kumimoji="0" lang="en-US" sz="1800" b="1" i="0" u="none" strike="noStrike" kern="0" cap="none" spc="0" normalizeH="0" baseline="0" noProof="0" dirty="0" smtClean="0">
                <a:ln>
                  <a:noFill/>
                </a:ln>
                <a:solidFill>
                  <a:schemeClr val="tx1"/>
                </a:solidFill>
                <a:effectLst/>
                <a:uLnTx/>
                <a:uFillTx/>
                <a:latin typeface="Verdana" pitchFamily="34" charset="0"/>
                <a:ea typeface="+mn-ea"/>
                <a:cs typeface="+mn-cs"/>
              </a:rPr>
              <a:t> e </a:t>
            </a:r>
          </a:p>
          <a:p>
            <a:pPr marL="342900" marR="0" lvl="0" indent="-342900" algn="r" defTabSz="914400" rtl="0" eaLnBrk="0" fontAlgn="base" latinLnBrk="0" hangingPunct="0">
              <a:lnSpc>
                <a:spcPct val="100000"/>
              </a:lnSpc>
              <a:spcBef>
                <a:spcPct val="20000"/>
              </a:spcBef>
              <a:spcAft>
                <a:spcPct val="0"/>
              </a:spcAft>
              <a:buClrTx/>
              <a:buSzTx/>
              <a:buFontTx/>
              <a:buNone/>
              <a:tabLst/>
              <a:defRPr/>
            </a:pPr>
            <a:r>
              <a:rPr kumimoji="0" lang="en-US" sz="1800" b="1" i="0" u="none" strike="noStrike" kern="0" cap="none" spc="0" normalizeH="0" baseline="0" noProof="0" dirty="0" err="1" smtClean="0">
                <a:ln>
                  <a:noFill/>
                </a:ln>
                <a:solidFill>
                  <a:schemeClr val="tx1"/>
                </a:solidFill>
                <a:effectLst/>
                <a:uLnTx/>
                <a:uFillTx/>
                <a:latin typeface="Verdana" pitchFamily="34" charset="0"/>
                <a:ea typeface="+mn-ea"/>
                <a:cs typeface="+mn-cs"/>
              </a:rPr>
              <a:t>Programação</a:t>
            </a:r>
            <a:r>
              <a:rPr kumimoji="0" lang="en-US" sz="1800" b="1" i="0" u="none" strike="noStrike" kern="0" cap="none" spc="0" normalizeH="0" baseline="0" noProof="0" dirty="0" smtClean="0">
                <a:ln>
                  <a:noFill/>
                </a:ln>
                <a:solidFill>
                  <a:schemeClr val="tx1"/>
                </a:solidFill>
                <a:effectLst/>
                <a:uLnTx/>
                <a:uFillTx/>
                <a:latin typeface="Verdana" pitchFamily="34" charset="0"/>
                <a:ea typeface="+mn-ea"/>
                <a:cs typeface="+mn-cs"/>
              </a:rPr>
              <a:t> de </a:t>
            </a:r>
            <a:r>
              <a:rPr kumimoji="0" lang="en-US" sz="1800" b="1" i="0" u="none" strike="noStrike" kern="0" cap="none" spc="0" normalizeH="0" baseline="0" noProof="0" dirty="0" err="1" smtClean="0">
                <a:ln>
                  <a:noFill/>
                </a:ln>
                <a:solidFill>
                  <a:schemeClr val="tx1"/>
                </a:solidFill>
                <a:effectLst/>
                <a:uLnTx/>
                <a:uFillTx/>
                <a:latin typeface="Verdana" pitchFamily="34" charset="0"/>
                <a:ea typeface="+mn-ea"/>
                <a:cs typeface="+mn-cs"/>
              </a:rPr>
              <a:t>Computadores</a:t>
            </a:r>
            <a:endParaRPr kumimoji="0" lang="en-US" sz="1800" b="1" i="0" u="none" strike="noStrike" kern="0" cap="none" spc="0" normalizeH="0" baseline="0" noProof="0" dirty="0" smtClean="0">
              <a:ln>
                <a:noFill/>
              </a:ln>
              <a:solidFill>
                <a:schemeClr val="tx1"/>
              </a:solidFill>
              <a:effectLst/>
              <a:uLnTx/>
              <a:uFillTx/>
              <a:latin typeface="Verdana" pitchFamily="34" charset="0"/>
              <a:ea typeface="+mn-ea"/>
              <a:cs typeface="+mn-cs"/>
            </a:endParaRPr>
          </a:p>
          <a:p>
            <a:pPr marL="342900" marR="0" lvl="0" indent="-342900" algn="r"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err="1" smtClean="0">
                <a:ln>
                  <a:noFill/>
                </a:ln>
                <a:solidFill>
                  <a:schemeClr val="tx1"/>
                </a:solidFill>
                <a:effectLst/>
                <a:uLnTx/>
                <a:uFillTx/>
                <a:latin typeface="Verdana" pitchFamily="34" charset="0"/>
                <a:ea typeface="+mn-ea"/>
                <a:cs typeface="+mn-cs"/>
              </a:rPr>
              <a:t>Disciplina</a:t>
            </a:r>
            <a:r>
              <a:rPr kumimoji="0" lang="en-US" sz="1400" b="1" i="0" u="none" strike="noStrike" kern="0" cap="none" spc="0" normalizeH="0" baseline="0" noProof="0" dirty="0" smtClean="0">
                <a:ln>
                  <a:noFill/>
                </a:ln>
                <a:solidFill>
                  <a:schemeClr val="tx1"/>
                </a:solidFill>
                <a:effectLst/>
                <a:uLnTx/>
                <a:uFillTx/>
                <a:latin typeface="Verdana" pitchFamily="34" charset="0"/>
                <a:ea typeface="+mn-ea"/>
                <a:cs typeface="+mn-cs"/>
              </a:rPr>
              <a:t> 113476</a:t>
            </a:r>
            <a:r>
              <a:rPr kumimoji="0" lang="en-US" sz="1600" b="1" i="0" u="none" strike="noStrike" kern="0" cap="none" spc="0" normalizeH="0" baseline="0" noProof="0" dirty="0" smtClean="0">
                <a:ln>
                  <a:noFill/>
                </a:ln>
                <a:solidFill>
                  <a:schemeClr val="tx1"/>
                </a:solidFill>
                <a:effectLst/>
                <a:uLnTx/>
                <a:uFillTx/>
                <a:latin typeface="Verdana" pitchFamily="34" charset="0"/>
                <a:ea typeface="+mn-ea"/>
                <a:cs typeface="+mn-cs"/>
              </a:rPr>
              <a:t/>
            </a:r>
            <a:br>
              <a:rPr kumimoji="0" lang="en-US" sz="1600" b="1" i="0" u="none" strike="noStrike" kern="0" cap="none" spc="0" normalizeH="0" baseline="0" noProof="0" dirty="0" smtClean="0">
                <a:ln>
                  <a:noFill/>
                </a:ln>
                <a:solidFill>
                  <a:schemeClr val="tx1"/>
                </a:solidFill>
                <a:effectLst/>
                <a:uLnTx/>
                <a:uFillTx/>
                <a:latin typeface="Verdana" pitchFamily="34" charset="0"/>
                <a:ea typeface="+mn-ea"/>
                <a:cs typeface="+mn-cs"/>
              </a:rPr>
            </a:br>
            <a:endParaRPr kumimoji="0" lang="en-US" sz="1600" b="1" i="0" u="none" strike="noStrike" kern="0" cap="none" spc="0" normalizeH="0" baseline="0" noProof="0" dirty="0" smtClean="0">
              <a:ln>
                <a:noFill/>
              </a:ln>
              <a:solidFill>
                <a:schemeClr val="tx1"/>
              </a:solidFill>
              <a:effectLst/>
              <a:uLnTx/>
              <a:uFillTx/>
              <a:latin typeface="Verdana" pitchFamily="34" charset="0"/>
              <a:ea typeface="+mn-ea"/>
              <a:cs typeface="+mn-cs"/>
            </a:endParaRPr>
          </a:p>
          <a:p>
            <a:pPr marL="342900" marR="0" lvl="0" indent="-342900" algn="r" defTabSz="914400" rtl="0" eaLnBrk="0" fontAlgn="base" latinLnBrk="0" hangingPunct="0">
              <a:lnSpc>
                <a:spcPct val="100000"/>
              </a:lnSpc>
              <a:spcBef>
                <a:spcPct val="20000"/>
              </a:spcBef>
              <a:spcAft>
                <a:spcPct val="0"/>
              </a:spcAft>
              <a:buClrTx/>
              <a:buSzTx/>
              <a:buFontTx/>
              <a:buNone/>
              <a:tabLst/>
              <a:defRPr/>
            </a:pPr>
            <a:endParaRPr kumimoji="0" lang="en-US" sz="1600" b="0" i="0" u="none" strike="noStrike" kern="0" cap="none" spc="0" normalizeH="0" baseline="0" noProof="0" dirty="0" smtClean="0">
              <a:ln>
                <a:noFill/>
              </a:ln>
              <a:solidFill>
                <a:schemeClr val="tx1"/>
              </a:solidFill>
              <a:effectLst/>
              <a:uLnTx/>
              <a:uFillTx/>
              <a:latin typeface="Verdana" pitchFamily="34" charset="0"/>
              <a:ea typeface="+mn-ea"/>
              <a:cs typeface="+mn-cs"/>
            </a:endParaRPr>
          </a:p>
          <a:p>
            <a:pPr marL="342900" marR="0" lvl="0" indent="-342900" algn="r" defTabSz="914400" rtl="0" eaLnBrk="0" fontAlgn="base" latinLnBrk="0" hangingPunct="0">
              <a:lnSpc>
                <a:spcPct val="100000"/>
              </a:lnSpc>
              <a:spcBef>
                <a:spcPct val="20000"/>
              </a:spcBef>
              <a:spcAft>
                <a:spcPct val="0"/>
              </a:spcAft>
              <a:buClrTx/>
              <a:buSzTx/>
              <a:buFontTx/>
              <a:buNone/>
              <a:tabLst/>
              <a:defRPr/>
            </a:pPr>
            <a:endParaRPr kumimoji="0" lang="en-US" sz="1600" b="0" i="0" u="none" strike="noStrike" kern="0" cap="none" spc="0" normalizeH="0" baseline="0" noProof="0" dirty="0" smtClean="0">
              <a:ln>
                <a:noFill/>
              </a:ln>
              <a:solidFill>
                <a:schemeClr val="tx1"/>
              </a:solidFill>
              <a:effectLst/>
              <a:uLnTx/>
              <a:uFillTx/>
              <a:latin typeface="Verdana" pitchFamily="34" charset="0"/>
              <a:ea typeface="+mn-ea"/>
              <a:cs typeface="+mn-cs"/>
            </a:endParaRPr>
          </a:p>
          <a:p>
            <a:pPr marL="342900" marR="0" lvl="0" indent="-342900" algn="r" defTabSz="914400" rtl="0" eaLnBrk="0" fontAlgn="base" latinLnBrk="0" hangingPunct="0">
              <a:lnSpc>
                <a:spcPct val="100000"/>
              </a:lnSpc>
              <a:spcBef>
                <a:spcPct val="20000"/>
              </a:spcBef>
              <a:spcAft>
                <a:spcPct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Verdana" pitchFamily="34" charset="0"/>
                <a:ea typeface="+mn-ea"/>
                <a:cs typeface="+mn-cs"/>
              </a:rPr>
              <a:t>Prof. </a:t>
            </a:r>
            <a:r>
              <a:rPr kumimoji="0" lang="en-US" sz="2000" b="0" i="0" u="none" strike="noStrike" kern="0" cap="none" spc="0" normalizeH="0" baseline="0" noProof="0" dirty="0" err="1" smtClean="0">
                <a:ln>
                  <a:noFill/>
                </a:ln>
                <a:solidFill>
                  <a:schemeClr val="tx1"/>
                </a:solidFill>
                <a:effectLst/>
                <a:uLnTx/>
                <a:uFillTx/>
                <a:latin typeface="Verdana" pitchFamily="34" charset="0"/>
                <a:ea typeface="+mn-ea"/>
                <a:cs typeface="+mn-cs"/>
              </a:rPr>
              <a:t>Alexandre</a:t>
            </a:r>
            <a:r>
              <a:rPr kumimoji="0" lang="en-US" sz="2000" b="0" i="0" u="none" strike="noStrike" kern="0" cap="none" spc="0" normalizeH="0" baseline="0" noProof="0" dirty="0" smtClean="0">
                <a:ln>
                  <a:noFill/>
                </a:ln>
                <a:solidFill>
                  <a:schemeClr val="tx1"/>
                </a:solidFill>
                <a:effectLst/>
                <a:uLnTx/>
                <a:uFillTx/>
                <a:latin typeface="Verdana" pitchFamily="34" charset="0"/>
                <a:ea typeface="+mn-ea"/>
                <a:cs typeface="+mn-cs"/>
              </a:rPr>
              <a:t> Zaghetto</a:t>
            </a:r>
          </a:p>
          <a:p>
            <a:pPr marL="342900" marR="0" lvl="0" indent="-342900" algn="r"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smtClean="0">
                <a:ln>
                  <a:noFill/>
                </a:ln>
                <a:solidFill>
                  <a:schemeClr val="tx1"/>
                </a:solidFill>
                <a:effectLst/>
                <a:uLnTx/>
                <a:uFillTx/>
                <a:latin typeface="Verdana" pitchFamily="34" charset="0"/>
                <a:ea typeface="+mn-ea"/>
                <a:cs typeface="+mn-cs"/>
              </a:rPr>
              <a:t>zaghetto@unb.com</a:t>
            </a:r>
          </a:p>
          <a:p>
            <a:pPr marL="342900" marR="0" lvl="0" indent="-342900" algn="ctr" defTabSz="914400" rtl="0" eaLnBrk="0" fontAlgn="base" latinLnBrk="0" hangingPunct="0">
              <a:lnSpc>
                <a:spcPct val="100000"/>
              </a:lnSpc>
              <a:spcBef>
                <a:spcPct val="20000"/>
              </a:spcBef>
              <a:spcAft>
                <a:spcPct val="0"/>
              </a:spcAft>
              <a:buClrTx/>
              <a:buSzTx/>
              <a:buFontTx/>
              <a:buNone/>
              <a:tabLst/>
              <a:defRPr/>
            </a:pPr>
            <a:endParaRPr kumimoji="0" lang="en-US" sz="1400" b="0" i="0" u="none" strike="noStrike" kern="0" cap="none" spc="0" normalizeH="0" baseline="0" noProof="0" dirty="0" smtClean="0">
              <a:ln>
                <a:noFill/>
              </a:ln>
              <a:solidFill>
                <a:schemeClr val="tx1"/>
              </a:solidFill>
              <a:effectLst/>
              <a:uLnTx/>
              <a:uFillTx/>
              <a:latin typeface="Verdana" pitchFamily="34" charset="0"/>
              <a:ea typeface="+mn-ea"/>
              <a:cs typeface="+mn-cs"/>
            </a:endParaRPr>
          </a:p>
          <a:p>
            <a:pPr marL="342900" marR="0" lvl="0" indent="-342900" algn="ctr"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dirty="0" smtClean="0">
              <a:ln>
                <a:noFill/>
              </a:ln>
              <a:solidFill>
                <a:schemeClr val="tx1"/>
              </a:solidFill>
              <a:effectLst/>
              <a:uLnTx/>
              <a:uFillTx/>
              <a:latin typeface="Verdana" pitchFamily="34" charset="0"/>
              <a:ea typeface="+mn-ea"/>
              <a:cs typeface="+mn-cs"/>
            </a:endParaRPr>
          </a:p>
          <a:p>
            <a:pPr marL="342900" marR="0" lvl="0" indent="-342900" algn="ctr"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dirty="0" smtClean="0">
              <a:ln>
                <a:noFill/>
              </a:ln>
              <a:solidFill>
                <a:schemeClr val="tx1"/>
              </a:solidFill>
              <a:effectLst/>
              <a:uLnTx/>
              <a:uFillTx/>
              <a:latin typeface="Verdana" pitchFamily="34" charset="0"/>
              <a:ea typeface="+mn-ea"/>
              <a:cs typeface="+mn-cs"/>
            </a:endParaRPr>
          </a:p>
          <a:p>
            <a:pPr marL="342900" marR="0" lvl="0" indent="-342900" algn="ctr"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dirty="0" smtClean="0">
              <a:ln>
                <a:noFill/>
              </a:ln>
              <a:solidFill>
                <a:schemeClr val="tx1"/>
              </a:solidFill>
              <a:effectLst/>
              <a:uLnTx/>
              <a:uFillTx/>
              <a:latin typeface="Verdana" pitchFamily="34" charset="0"/>
              <a:ea typeface="+mn-ea"/>
              <a:cs typeface="+mn-cs"/>
            </a:endParaRPr>
          </a:p>
          <a:p>
            <a:pPr marL="342900" marR="0" lvl="0" indent="-342900" algn="r"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err="1" smtClean="0">
                <a:ln>
                  <a:noFill/>
                </a:ln>
                <a:solidFill>
                  <a:schemeClr val="tx1"/>
                </a:solidFill>
                <a:effectLst/>
                <a:uLnTx/>
                <a:uFillTx/>
                <a:latin typeface="Verdana" pitchFamily="34" charset="0"/>
                <a:ea typeface="+mn-ea"/>
                <a:cs typeface="+mn-cs"/>
              </a:rPr>
              <a:t>Universidade</a:t>
            </a:r>
            <a:r>
              <a:rPr kumimoji="0" lang="en-US" sz="1200" b="0" i="0" u="none" strike="noStrike" kern="0" cap="none" spc="0" normalizeH="0" baseline="0" noProof="0" dirty="0" smtClean="0">
                <a:ln>
                  <a:noFill/>
                </a:ln>
                <a:solidFill>
                  <a:schemeClr val="tx1"/>
                </a:solidFill>
                <a:effectLst/>
                <a:uLnTx/>
                <a:uFillTx/>
                <a:latin typeface="Verdana" pitchFamily="34" charset="0"/>
                <a:ea typeface="+mn-ea"/>
                <a:cs typeface="+mn-cs"/>
              </a:rPr>
              <a:t> de Brasília</a:t>
            </a:r>
          </a:p>
          <a:p>
            <a:pPr marL="342900" marR="0" lvl="0" indent="-342900" algn="r"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err="1" smtClean="0">
                <a:ln>
                  <a:noFill/>
                </a:ln>
                <a:solidFill>
                  <a:schemeClr val="tx1"/>
                </a:solidFill>
                <a:effectLst/>
                <a:uLnTx/>
                <a:uFillTx/>
                <a:latin typeface="Verdana" pitchFamily="34" charset="0"/>
                <a:ea typeface="+mn-ea"/>
                <a:cs typeface="+mn-cs"/>
              </a:rPr>
              <a:t>Instituto</a:t>
            </a:r>
            <a:r>
              <a:rPr kumimoji="0" lang="en-US" sz="1200" b="0" i="0" u="none" strike="noStrike" kern="0" cap="none" spc="0" normalizeH="0" baseline="0" noProof="0" dirty="0" smtClean="0">
                <a:ln>
                  <a:noFill/>
                </a:ln>
                <a:solidFill>
                  <a:schemeClr val="tx1"/>
                </a:solidFill>
                <a:effectLst/>
                <a:uLnTx/>
                <a:uFillTx/>
                <a:latin typeface="Verdana" pitchFamily="34" charset="0"/>
                <a:ea typeface="+mn-ea"/>
                <a:cs typeface="+mn-cs"/>
              </a:rPr>
              <a:t> de </a:t>
            </a:r>
            <a:r>
              <a:rPr kumimoji="0" lang="en-US" sz="1200" b="0" i="0" u="none" strike="noStrike" kern="0" cap="none" spc="0" normalizeH="0" baseline="0" noProof="0" dirty="0" err="1" smtClean="0">
                <a:ln>
                  <a:noFill/>
                </a:ln>
                <a:solidFill>
                  <a:schemeClr val="tx1"/>
                </a:solidFill>
                <a:effectLst/>
                <a:uLnTx/>
                <a:uFillTx/>
                <a:latin typeface="Verdana" pitchFamily="34" charset="0"/>
                <a:ea typeface="+mn-ea"/>
                <a:cs typeface="+mn-cs"/>
              </a:rPr>
              <a:t>Ciências</a:t>
            </a:r>
            <a:r>
              <a:rPr kumimoji="0" lang="en-US" sz="1200" b="0" i="0" u="none" strike="noStrike" kern="0" cap="none" spc="0" normalizeH="0" baseline="0" noProof="0" dirty="0" smtClean="0">
                <a:ln>
                  <a:noFill/>
                </a:ln>
                <a:solidFill>
                  <a:schemeClr val="tx1"/>
                </a:solidFill>
                <a:effectLst/>
                <a:uLnTx/>
                <a:uFillTx/>
                <a:latin typeface="Verdana" pitchFamily="34" charset="0"/>
                <a:ea typeface="+mn-ea"/>
                <a:cs typeface="+mn-cs"/>
              </a:rPr>
              <a:t> </a:t>
            </a:r>
            <a:r>
              <a:rPr kumimoji="0" lang="en-US" sz="1200" b="0" i="0" u="none" strike="noStrike" kern="0" cap="none" spc="0" normalizeH="0" baseline="0" noProof="0" dirty="0" err="1" smtClean="0">
                <a:ln>
                  <a:noFill/>
                </a:ln>
                <a:solidFill>
                  <a:schemeClr val="tx1"/>
                </a:solidFill>
                <a:effectLst/>
                <a:uLnTx/>
                <a:uFillTx/>
                <a:latin typeface="Verdana" pitchFamily="34" charset="0"/>
                <a:ea typeface="+mn-ea"/>
                <a:cs typeface="+mn-cs"/>
              </a:rPr>
              <a:t>Exatas</a:t>
            </a:r>
            <a:endParaRPr kumimoji="0" lang="en-US" sz="1200" b="0" i="0" u="none" strike="noStrike" kern="0" cap="none" spc="0" normalizeH="0" baseline="0" noProof="0" dirty="0" smtClean="0">
              <a:ln>
                <a:noFill/>
              </a:ln>
              <a:solidFill>
                <a:schemeClr val="tx1"/>
              </a:solidFill>
              <a:effectLst/>
              <a:uLnTx/>
              <a:uFillTx/>
              <a:latin typeface="Verdana" pitchFamily="34" charset="0"/>
              <a:ea typeface="+mn-ea"/>
              <a:cs typeface="+mn-cs"/>
            </a:endParaRPr>
          </a:p>
          <a:p>
            <a:pPr marL="342900" marR="0" lvl="0" indent="-342900" algn="r"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err="1" smtClean="0">
                <a:ln>
                  <a:noFill/>
                </a:ln>
                <a:solidFill>
                  <a:schemeClr val="tx1"/>
                </a:solidFill>
                <a:effectLst/>
                <a:uLnTx/>
                <a:uFillTx/>
                <a:latin typeface="Verdana" pitchFamily="34" charset="0"/>
                <a:ea typeface="+mn-ea"/>
                <a:cs typeface="+mn-cs"/>
              </a:rPr>
              <a:t>Departamento</a:t>
            </a:r>
            <a:r>
              <a:rPr kumimoji="0" lang="en-US" sz="1200" b="0" i="0" u="none" strike="noStrike" kern="0" cap="none" spc="0" normalizeH="0" baseline="0" noProof="0" dirty="0" smtClean="0">
                <a:ln>
                  <a:noFill/>
                </a:ln>
                <a:solidFill>
                  <a:schemeClr val="tx1"/>
                </a:solidFill>
                <a:effectLst/>
                <a:uLnTx/>
                <a:uFillTx/>
                <a:latin typeface="Verdana" pitchFamily="34" charset="0"/>
                <a:ea typeface="+mn-ea"/>
                <a:cs typeface="+mn-cs"/>
              </a:rPr>
              <a:t> de </a:t>
            </a:r>
            <a:r>
              <a:rPr kumimoji="0" lang="en-US" sz="1200" b="0" i="0" u="none" strike="noStrike" kern="0" cap="none" spc="0" normalizeH="0" baseline="0" noProof="0" dirty="0" err="1" smtClean="0">
                <a:ln>
                  <a:noFill/>
                </a:ln>
                <a:solidFill>
                  <a:schemeClr val="tx1"/>
                </a:solidFill>
                <a:effectLst/>
                <a:uLnTx/>
                <a:uFillTx/>
                <a:latin typeface="Verdana" pitchFamily="34" charset="0"/>
                <a:ea typeface="+mn-ea"/>
                <a:cs typeface="+mn-cs"/>
              </a:rPr>
              <a:t>Ciência</a:t>
            </a:r>
            <a:r>
              <a:rPr kumimoji="0" lang="en-US" sz="1200" b="0" i="0" u="none" strike="noStrike" kern="0" cap="none" spc="0" normalizeH="0" baseline="0" noProof="0" dirty="0" smtClean="0">
                <a:ln>
                  <a:noFill/>
                </a:ln>
                <a:solidFill>
                  <a:schemeClr val="tx1"/>
                </a:solidFill>
                <a:effectLst/>
                <a:uLnTx/>
                <a:uFillTx/>
                <a:latin typeface="Verdana" pitchFamily="34" charset="0"/>
                <a:ea typeface="+mn-ea"/>
                <a:cs typeface="+mn-cs"/>
              </a:rPr>
              <a:t> </a:t>
            </a:r>
            <a:r>
              <a:rPr kumimoji="0" lang="en-US" sz="1200" b="0" i="0" u="none" strike="noStrike" kern="0" cap="none" spc="0" normalizeH="0" baseline="0" noProof="0" dirty="0" err="1" smtClean="0">
                <a:ln>
                  <a:noFill/>
                </a:ln>
                <a:solidFill>
                  <a:schemeClr val="tx1"/>
                </a:solidFill>
                <a:effectLst/>
                <a:uLnTx/>
                <a:uFillTx/>
                <a:latin typeface="Verdana" pitchFamily="34" charset="0"/>
                <a:ea typeface="+mn-ea"/>
                <a:cs typeface="+mn-cs"/>
              </a:rPr>
              <a:t>da</a:t>
            </a:r>
            <a:r>
              <a:rPr kumimoji="0" lang="en-US" sz="1200" b="0" i="0" u="none" strike="noStrike" kern="0" cap="none" spc="0" normalizeH="0" baseline="0" noProof="0" dirty="0" smtClean="0">
                <a:ln>
                  <a:noFill/>
                </a:ln>
                <a:solidFill>
                  <a:schemeClr val="tx1"/>
                </a:solidFill>
                <a:effectLst/>
                <a:uLnTx/>
                <a:uFillTx/>
                <a:latin typeface="Verdana" pitchFamily="34" charset="0"/>
                <a:ea typeface="+mn-ea"/>
                <a:cs typeface="+mn-cs"/>
              </a:rPr>
              <a:t> </a:t>
            </a:r>
            <a:r>
              <a:rPr kumimoji="0" lang="en-US" sz="1200" b="0" i="0" u="none" strike="noStrike" kern="0" cap="none" spc="0" normalizeH="0" baseline="0" noProof="0" dirty="0" err="1" smtClean="0">
                <a:ln>
                  <a:noFill/>
                </a:ln>
                <a:solidFill>
                  <a:schemeClr val="tx1"/>
                </a:solidFill>
                <a:effectLst/>
                <a:uLnTx/>
                <a:uFillTx/>
                <a:latin typeface="Verdana" pitchFamily="34" charset="0"/>
                <a:ea typeface="+mn-ea"/>
                <a:cs typeface="+mn-cs"/>
              </a:rPr>
              <a:t>Computação</a:t>
            </a:r>
            <a:endParaRPr kumimoji="0" lang="en-US" sz="1200" b="0" i="0" u="none" strike="noStrike" kern="0" cap="none" spc="0" normalizeH="0" baseline="0" noProof="0" dirty="0" smtClean="0">
              <a:ln>
                <a:noFill/>
              </a:ln>
              <a:solidFill>
                <a:schemeClr val="tx1"/>
              </a:solidFill>
              <a:effectLst/>
              <a:uLnTx/>
              <a:uFillTx/>
              <a:latin typeface="Verdana" pitchFamily="34"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800" b="0" i="0" u="none" strike="noStrike" kern="0" cap="none" spc="0" normalizeH="0" baseline="0" noProof="0" dirty="0" smtClean="0">
                <a:ln>
                  <a:noFill/>
                </a:ln>
                <a:solidFill>
                  <a:schemeClr val="tx1"/>
                </a:solidFill>
                <a:effectLst/>
                <a:uLnTx/>
                <a:uFillTx/>
                <a:latin typeface="Verdana" pitchFamily="34" charset="0"/>
                <a:ea typeface="+mn-ea"/>
                <a:cs typeface="+mn-cs"/>
              </a:rPr>
              <a:t>http://www.nickgentry.com/</a:t>
            </a:r>
          </a:p>
          <a:p>
            <a:pPr marL="342900" marR="0" lvl="0" indent="-342900" algn="ctr"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dirty="0" smtClean="0">
              <a:ln>
                <a:noFill/>
              </a:ln>
              <a:solidFill>
                <a:schemeClr val="tx1"/>
              </a:solidFill>
              <a:effectLst/>
              <a:uLnTx/>
              <a:uFillTx/>
              <a:latin typeface="Verdana" pitchFamily="34"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sz="2000" b="0" i="0" u="none" strike="noStrike" kern="0" cap="none" spc="0" normalizeH="0" baseline="0" noProof="0" dirty="0" smtClean="0">
              <a:ln>
                <a:noFill/>
              </a:ln>
              <a:solidFill>
                <a:schemeClr val="tx1"/>
              </a:solidFill>
              <a:effectLst/>
              <a:uLnTx/>
              <a:uFillTx/>
              <a:latin typeface="Verdana" pitchFamily="34" charset="0"/>
              <a:ea typeface="+mn-ea"/>
              <a:cs typeface="+mn-cs"/>
            </a:endParaRPr>
          </a:p>
        </p:txBody>
      </p:sp>
      <p:pic>
        <p:nvPicPr>
          <p:cNvPr id="1026" name="Picture 2" descr="DejaVu.jpg"/>
          <p:cNvPicPr>
            <a:picLocks noChangeAspect="1" noChangeArrowheads="1"/>
          </p:cNvPicPr>
          <p:nvPr/>
        </p:nvPicPr>
        <p:blipFill>
          <a:blip r:embed="rId2" cstate="print"/>
          <a:srcRect/>
          <a:stretch>
            <a:fillRect/>
          </a:stretch>
        </p:blipFill>
        <p:spPr bwMode="auto">
          <a:xfrm>
            <a:off x="734826" y="2103183"/>
            <a:ext cx="3389425" cy="352839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8" descr="Immortal Action Figure"/>
          <p:cNvPicPr>
            <a:picLocks noChangeAspect="1" noChangeArrowheads="1"/>
          </p:cNvPicPr>
          <p:nvPr/>
        </p:nvPicPr>
        <p:blipFill>
          <a:blip r:embed="rId2" cstate="print"/>
          <a:srcRect/>
          <a:stretch>
            <a:fillRect/>
          </a:stretch>
        </p:blipFill>
        <p:spPr bwMode="auto">
          <a:xfrm>
            <a:off x="6858000" y="3714750"/>
            <a:ext cx="1285875" cy="1285875"/>
          </a:xfrm>
          <a:prstGeom prst="rect">
            <a:avLst/>
          </a:prstGeom>
          <a:noFill/>
          <a:ln w="9525">
            <a:noFill/>
            <a:miter lim="800000"/>
            <a:headEnd/>
            <a:tailEnd/>
          </a:ln>
        </p:spPr>
      </p:pic>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07D34AC1-35B3-4640-A41C-9CA105380729}" type="slidenum">
              <a:rPr lang="pt-BR" smtClean="0"/>
              <a:pPr>
                <a:defRPr/>
              </a:pPr>
              <a:t>10</a:t>
            </a:fld>
            <a:endParaRPr lang="pt-BR"/>
          </a:p>
        </p:txBody>
      </p:sp>
      <p:sp>
        <p:nvSpPr>
          <p:cNvPr id="5" name="Text Box 2052"/>
          <p:cNvSpPr txBox="1">
            <a:spLocks noChangeArrowheads="1"/>
          </p:cNvSpPr>
          <p:nvPr/>
        </p:nvSpPr>
        <p:spPr bwMode="auto">
          <a:xfrm>
            <a:off x="990600" y="1349375"/>
            <a:ext cx="6934200" cy="2032000"/>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Contagem do exército de </a:t>
            </a:r>
            <a:r>
              <a:rPr lang="pt-BR" sz="1800" dirty="0" err="1">
                <a:effectLst>
                  <a:outerShdw blurRad="38100" dist="38100" dir="2700000" algn="tl">
                    <a:srgbClr val="C0C0C0"/>
                  </a:outerShdw>
                </a:effectLst>
                <a:latin typeface="Verdana" pitchFamily="34" charset="0"/>
                <a:cs typeface="Times New Roman" pitchFamily="18" charset="0"/>
              </a:rPr>
              <a:t>Xerxes</a:t>
            </a:r>
            <a:r>
              <a:rPr lang="pt-BR" sz="1800" dirty="0">
                <a:effectLst>
                  <a:outerShdw blurRad="38100" dist="38100" dir="2700000" algn="tl">
                    <a:srgbClr val="C0C0C0"/>
                  </a:outerShdw>
                </a:effectLst>
                <a:latin typeface="Verdana" pitchFamily="34" charset="0"/>
                <a:cs typeface="Times New Roman" pitchFamily="18" charset="0"/>
              </a:rPr>
              <a:t>:</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r>
              <a:rPr lang="pt-BR" sz="1800" dirty="0">
                <a:effectLst>
                  <a:outerShdw blurRad="38100" dist="38100" dir="2700000" algn="tl">
                    <a:srgbClr val="C0C0C0"/>
                  </a:outerShdw>
                </a:effectLst>
                <a:latin typeface="Verdana" pitchFamily="34" charset="0"/>
                <a:cs typeface="Times New Roman" pitchFamily="18" charset="0"/>
              </a:rPr>
              <a:t>“Eis como foi feita a contagem das tropas concentradas no local. Reunindo um corpo de </a:t>
            </a:r>
            <a:r>
              <a:rPr lang="pt-BR" sz="1800" b="1" dirty="0">
                <a:effectLst>
                  <a:outerShdw blurRad="38100" dist="38100" dir="2700000" algn="tl">
                    <a:srgbClr val="C0C0C0"/>
                  </a:outerShdw>
                </a:effectLst>
                <a:latin typeface="Verdana" pitchFamily="34" charset="0"/>
                <a:cs typeface="Times New Roman" pitchFamily="18" charset="0"/>
              </a:rPr>
              <a:t>dez mil homens</a:t>
            </a:r>
            <a:r>
              <a:rPr lang="pt-BR" sz="1800" dirty="0">
                <a:effectLst>
                  <a:outerShdw blurRad="38100" dist="38100" dir="2700000" algn="tl">
                    <a:srgbClr val="C0C0C0"/>
                  </a:outerShdw>
                </a:effectLst>
                <a:latin typeface="Verdana" pitchFamily="34" charset="0"/>
                <a:cs typeface="Times New Roman" pitchFamily="18" charset="0"/>
              </a:rPr>
              <a:t> em determinado espaço e juntando-o o máximo possível,...</a:t>
            </a:r>
          </a:p>
          <a:p>
            <a:pPr lvl="1" algn="ctr">
              <a:defRPr/>
            </a:pPr>
            <a:r>
              <a:rPr lang="pt-BR" sz="1800" dirty="0">
                <a:effectLst>
                  <a:outerShdw blurRad="38100" dist="38100" dir="2700000" algn="tl">
                    <a:srgbClr val="C0C0C0"/>
                  </a:outerShdw>
                </a:effectLst>
                <a:latin typeface="Verdana" pitchFamily="34" charset="0"/>
                <a:cs typeface="Times New Roman" pitchFamily="18" charset="0"/>
              </a:rPr>
              <a:t>10.000</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sp>
        <p:nvSpPr>
          <p:cNvPr id="7" name="Elipse 6"/>
          <p:cNvSpPr/>
          <p:nvPr/>
        </p:nvSpPr>
        <p:spPr bwMode="auto">
          <a:xfrm>
            <a:off x="40005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 name="Elipse 7"/>
          <p:cNvSpPr/>
          <p:nvPr/>
        </p:nvSpPr>
        <p:spPr bwMode="auto">
          <a:xfrm>
            <a:off x="407193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 name="Elipse 8"/>
          <p:cNvSpPr/>
          <p:nvPr/>
        </p:nvSpPr>
        <p:spPr bwMode="auto">
          <a:xfrm>
            <a:off x="385762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 name="Elipse 9"/>
          <p:cNvSpPr/>
          <p:nvPr/>
        </p:nvSpPr>
        <p:spPr bwMode="auto">
          <a:xfrm>
            <a:off x="407193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 name="Elipse 10"/>
          <p:cNvSpPr/>
          <p:nvPr/>
        </p:nvSpPr>
        <p:spPr bwMode="auto">
          <a:xfrm>
            <a:off x="385762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 name="Elipse 11"/>
          <p:cNvSpPr/>
          <p:nvPr/>
        </p:nvSpPr>
        <p:spPr bwMode="auto">
          <a:xfrm>
            <a:off x="392906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 name="Elipse 14"/>
          <p:cNvSpPr/>
          <p:nvPr/>
        </p:nvSpPr>
        <p:spPr bwMode="auto">
          <a:xfrm>
            <a:off x="40005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 name="Elipse 15"/>
          <p:cNvSpPr/>
          <p:nvPr/>
        </p:nvSpPr>
        <p:spPr bwMode="auto">
          <a:xfrm>
            <a:off x="414337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 name="Elipse 16"/>
          <p:cNvSpPr/>
          <p:nvPr/>
        </p:nvSpPr>
        <p:spPr bwMode="auto">
          <a:xfrm>
            <a:off x="421481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 name="Elipse 17"/>
          <p:cNvSpPr/>
          <p:nvPr/>
        </p:nvSpPr>
        <p:spPr bwMode="auto">
          <a:xfrm>
            <a:off x="414337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 name="Elipse 18"/>
          <p:cNvSpPr/>
          <p:nvPr/>
        </p:nvSpPr>
        <p:spPr bwMode="auto">
          <a:xfrm>
            <a:off x="421481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 name="Elipse 19"/>
          <p:cNvSpPr/>
          <p:nvPr/>
        </p:nvSpPr>
        <p:spPr bwMode="auto">
          <a:xfrm>
            <a:off x="478631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 name="Elipse 20"/>
          <p:cNvSpPr/>
          <p:nvPr/>
        </p:nvSpPr>
        <p:spPr bwMode="auto">
          <a:xfrm>
            <a:off x="43576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 name="Elipse 21"/>
          <p:cNvSpPr/>
          <p:nvPr/>
        </p:nvSpPr>
        <p:spPr bwMode="auto">
          <a:xfrm>
            <a:off x="43576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 name="Elipse 22"/>
          <p:cNvSpPr/>
          <p:nvPr/>
        </p:nvSpPr>
        <p:spPr bwMode="auto">
          <a:xfrm>
            <a:off x="421481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 name="Elipse 23"/>
          <p:cNvSpPr/>
          <p:nvPr/>
        </p:nvSpPr>
        <p:spPr bwMode="auto">
          <a:xfrm>
            <a:off x="44291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 name="Elipse 24"/>
          <p:cNvSpPr/>
          <p:nvPr/>
        </p:nvSpPr>
        <p:spPr bwMode="auto">
          <a:xfrm>
            <a:off x="42862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 name="Elipse 25"/>
          <p:cNvSpPr/>
          <p:nvPr/>
        </p:nvSpPr>
        <p:spPr bwMode="auto">
          <a:xfrm>
            <a:off x="385762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 name="Elipse 26"/>
          <p:cNvSpPr/>
          <p:nvPr/>
        </p:nvSpPr>
        <p:spPr bwMode="auto">
          <a:xfrm>
            <a:off x="400050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 name="Elipse 27"/>
          <p:cNvSpPr/>
          <p:nvPr/>
        </p:nvSpPr>
        <p:spPr bwMode="auto">
          <a:xfrm>
            <a:off x="414337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 name="Elipse 28"/>
          <p:cNvSpPr/>
          <p:nvPr/>
        </p:nvSpPr>
        <p:spPr bwMode="auto">
          <a:xfrm>
            <a:off x="42862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 name="Elipse 29"/>
          <p:cNvSpPr/>
          <p:nvPr/>
        </p:nvSpPr>
        <p:spPr bwMode="auto">
          <a:xfrm>
            <a:off x="442912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 name="Elipse 30"/>
          <p:cNvSpPr/>
          <p:nvPr/>
        </p:nvSpPr>
        <p:spPr bwMode="auto">
          <a:xfrm>
            <a:off x="450056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 name="Elipse 31"/>
          <p:cNvSpPr/>
          <p:nvPr/>
        </p:nvSpPr>
        <p:spPr bwMode="auto">
          <a:xfrm>
            <a:off x="45720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 name="Elipse 32"/>
          <p:cNvSpPr/>
          <p:nvPr/>
        </p:nvSpPr>
        <p:spPr bwMode="auto">
          <a:xfrm>
            <a:off x="464343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 name="Elipse 33"/>
          <p:cNvSpPr/>
          <p:nvPr/>
        </p:nvSpPr>
        <p:spPr bwMode="auto">
          <a:xfrm>
            <a:off x="43576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 name="Elipse 34"/>
          <p:cNvSpPr/>
          <p:nvPr/>
        </p:nvSpPr>
        <p:spPr bwMode="auto">
          <a:xfrm>
            <a:off x="464343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 name="Elipse 35"/>
          <p:cNvSpPr/>
          <p:nvPr/>
        </p:nvSpPr>
        <p:spPr bwMode="auto">
          <a:xfrm>
            <a:off x="507206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 name="Elipse 36"/>
          <p:cNvSpPr/>
          <p:nvPr/>
        </p:nvSpPr>
        <p:spPr bwMode="auto">
          <a:xfrm>
            <a:off x="450056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 name="Elipse 37"/>
          <p:cNvSpPr/>
          <p:nvPr/>
        </p:nvSpPr>
        <p:spPr bwMode="auto">
          <a:xfrm>
            <a:off x="45720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 name="Elipse 38"/>
          <p:cNvSpPr/>
          <p:nvPr/>
        </p:nvSpPr>
        <p:spPr bwMode="auto">
          <a:xfrm>
            <a:off x="471487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 name="Elipse 39"/>
          <p:cNvSpPr/>
          <p:nvPr/>
        </p:nvSpPr>
        <p:spPr bwMode="auto">
          <a:xfrm>
            <a:off x="478631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 name="Elipse 40"/>
          <p:cNvSpPr/>
          <p:nvPr/>
        </p:nvSpPr>
        <p:spPr bwMode="auto">
          <a:xfrm>
            <a:off x="471487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 name="Elipse 41"/>
          <p:cNvSpPr/>
          <p:nvPr/>
        </p:nvSpPr>
        <p:spPr bwMode="auto">
          <a:xfrm>
            <a:off x="478631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 name="Elipse 42"/>
          <p:cNvSpPr/>
          <p:nvPr/>
        </p:nvSpPr>
        <p:spPr bwMode="auto">
          <a:xfrm>
            <a:off x="48577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 name="Elipse 43"/>
          <p:cNvSpPr/>
          <p:nvPr/>
        </p:nvSpPr>
        <p:spPr bwMode="auto">
          <a:xfrm>
            <a:off x="49291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 name="Elipse 44"/>
          <p:cNvSpPr/>
          <p:nvPr/>
        </p:nvSpPr>
        <p:spPr bwMode="auto">
          <a:xfrm>
            <a:off x="49291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 name="Elipse 45"/>
          <p:cNvSpPr/>
          <p:nvPr/>
        </p:nvSpPr>
        <p:spPr bwMode="auto">
          <a:xfrm>
            <a:off x="478631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 name="Elipse 46"/>
          <p:cNvSpPr/>
          <p:nvPr/>
        </p:nvSpPr>
        <p:spPr bwMode="auto">
          <a:xfrm>
            <a:off x="50006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 name="Elipse 47"/>
          <p:cNvSpPr/>
          <p:nvPr/>
        </p:nvSpPr>
        <p:spPr bwMode="auto">
          <a:xfrm>
            <a:off x="48577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 name="Elipse 48"/>
          <p:cNvSpPr/>
          <p:nvPr/>
        </p:nvSpPr>
        <p:spPr bwMode="auto">
          <a:xfrm>
            <a:off x="464343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 name="Elipse 49"/>
          <p:cNvSpPr/>
          <p:nvPr/>
        </p:nvSpPr>
        <p:spPr bwMode="auto">
          <a:xfrm>
            <a:off x="535781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 name="Elipse 50"/>
          <p:cNvSpPr/>
          <p:nvPr/>
        </p:nvSpPr>
        <p:spPr bwMode="auto">
          <a:xfrm>
            <a:off x="471487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 name="Elipse 51"/>
          <p:cNvSpPr/>
          <p:nvPr/>
        </p:nvSpPr>
        <p:spPr bwMode="auto">
          <a:xfrm>
            <a:off x="48577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 name="Elipse 52"/>
          <p:cNvSpPr/>
          <p:nvPr/>
        </p:nvSpPr>
        <p:spPr bwMode="auto">
          <a:xfrm>
            <a:off x="500062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 name="Elipse 53"/>
          <p:cNvSpPr/>
          <p:nvPr/>
        </p:nvSpPr>
        <p:spPr bwMode="auto">
          <a:xfrm>
            <a:off x="507206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 name="Elipse 77"/>
          <p:cNvSpPr/>
          <p:nvPr/>
        </p:nvSpPr>
        <p:spPr bwMode="auto">
          <a:xfrm>
            <a:off x="435768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 name="Elipse 78"/>
          <p:cNvSpPr/>
          <p:nvPr/>
        </p:nvSpPr>
        <p:spPr bwMode="auto">
          <a:xfrm>
            <a:off x="442912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 name="Elipse 79"/>
          <p:cNvSpPr/>
          <p:nvPr/>
        </p:nvSpPr>
        <p:spPr bwMode="auto">
          <a:xfrm>
            <a:off x="421481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 name="Elipse 80"/>
          <p:cNvSpPr/>
          <p:nvPr/>
        </p:nvSpPr>
        <p:spPr bwMode="auto">
          <a:xfrm>
            <a:off x="44291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2" name="Elipse 81"/>
          <p:cNvSpPr/>
          <p:nvPr/>
        </p:nvSpPr>
        <p:spPr bwMode="auto">
          <a:xfrm>
            <a:off x="421481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3" name="Elipse 82"/>
          <p:cNvSpPr/>
          <p:nvPr/>
        </p:nvSpPr>
        <p:spPr bwMode="auto">
          <a:xfrm>
            <a:off x="428625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4" name="Elipse 83"/>
          <p:cNvSpPr/>
          <p:nvPr/>
        </p:nvSpPr>
        <p:spPr bwMode="auto">
          <a:xfrm>
            <a:off x="43576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5" name="Elipse 84"/>
          <p:cNvSpPr/>
          <p:nvPr/>
        </p:nvSpPr>
        <p:spPr bwMode="auto">
          <a:xfrm>
            <a:off x="450056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6" name="Elipse 85"/>
          <p:cNvSpPr/>
          <p:nvPr/>
        </p:nvSpPr>
        <p:spPr bwMode="auto">
          <a:xfrm>
            <a:off x="457200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7" name="Elipse 86"/>
          <p:cNvSpPr/>
          <p:nvPr/>
        </p:nvSpPr>
        <p:spPr bwMode="auto">
          <a:xfrm>
            <a:off x="450056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8" name="Elipse 87"/>
          <p:cNvSpPr/>
          <p:nvPr/>
        </p:nvSpPr>
        <p:spPr bwMode="auto">
          <a:xfrm>
            <a:off x="45720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9" name="Elipse 88"/>
          <p:cNvSpPr/>
          <p:nvPr/>
        </p:nvSpPr>
        <p:spPr bwMode="auto">
          <a:xfrm>
            <a:off x="464343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0" name="Elipse 89"/>
          <p:cNvSpPr/>
          <p:nvPr/>
        </p:nvSpPr>
        <p:spPr bwMode="auto">
          <a:xfrm>
            <a:off x="47148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1" name="Elipse 90"/>
          <p:cNvSpPr/>
          <p:nvPr/>
        </p:nvSpPr>
        <p:spPr bwMode="auto">
          <a:xfrm>
            <a:off x="47148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2" name="Elipse 91"/>
          <p:cNvSpPr/>
          <p:nvPr/>
        </p:nvSpPr>
        <p:spPr bwMode="auto">
          <a:xfrm>
            <a:off x="5000625"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3" name="Elipse 92"/>
          <p:cNvSpPr/>
          <p:nvPr/>
        </p:nvSpPr>
        <p:spPr bwMode="auto">
          <a:xfrm>
            <a:off x="47863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4" name="Elipse 93"/>
          <p:cNvSpPr/>
          <p:nvPr/>
        </p:nvSpPr>
        <p:spPr bwMode="auto">
          <a:xfrm>
            <a:off x="464343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5" name="Elipse 94"/>
          <p:cNvSpPr/>
          <p:nvPr/>
        </p:nvSpPr>
        <p:spPr bwMode="auto">
          <a:xfrm>
            <a:off x="421481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6" name="Elipse 95"/>
          <p:cNvSpPr/>
          <p:nvPr/>
        </p:nvSpPr>
        <p:spPr bwMode="auto">
          <a:xfrm>
            <a:off x="435768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7" name="Elipse 96"/>
          <p:cNvSpPr/>
          <p:nvPr/>
        </p:nvSpPr>
        <p:spPr bwMode="auto">
          <a:xfrm>
            <a:off x="450056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8" name="Elipse 97"/>
          <p:cNvSpPr/>
          <p:nvPr/>
        </p:nvSpPr>
        <p:spPr bwMode="auto">
          <a:xfrm>
            <a:off x="4286250"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 name="Elipse 98"/>
          <p:cNvSpPr/>
          <p:nvPr/>
        </p:nvSpPr>
        <p:spPr bwMode="auto">
          <a:xfrm>
            <a:off x="478631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 name="Elipse 99"/>
          <p:cNvSpPr/>
          <p:nvPr/>
        </p:nvSpPr>
        <p:spPr bwMode="auto">
          <a:xfrm>
            <a:off x="4857750"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 name="Elipse 100"/>
          <p:cNvSpPr/>
          <p:nvPr/>
        </p:nvSpPr>
        <p:spPr bwMode="auto">
          <a:xfrm>
            <a:off x="385762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 name="Elipse 101"/>
          <p:cNvSpPr/>
          <p:nvPr/>
        </p:nvSpPr>
        <p:spPr bwMode="auto">
          <a:xfrm>
            <a:off x="392906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 name="Elipse 102"/>
          <p:cNvSpPr/>
          <p:nvPr/>
        </p:nvSpPr>
        <p:spPr bwMode="auto">
          <a:xfrm>
            <a:off x="3857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 name="Elipse 103"/>
          <p:cNvSpPr/>
          <p:nvPr/>
        </p:nvSpPr>
        <p:spPr bwMode="auto">
          <a:xfrm>
            <a:off x="37147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 name="Elipse 104"/>
          <p:cNvSpPr/>
          <p:nvPr/>
        </p:nvSpPr>
        <p:spPr bwMode="auto">
          <a:xfrm>
            <a:off x="37147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 name="Elipse 105"/>
          <p:cNvSpPr/>
          <p:nvPr/>
        </p:nvSpPr>
        <p:spPr bwMode="auto">
          <a:xfrm>
            <a:off x="521493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 name="Elipse 106"/>
          <p:cNvSpPr/>
          <p:nvPr/>
        </p:nvSpPr>
        <p:spPr bwMode="auto">
          <a:xfrm>
            <a:off x="385762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 name="Elipse 107"/>
          <p:cNvSpPr/>
          <p:nvPr/>
        </p:nvSpPr>
        <p:spPr bwMode="auto">
          <a:xfrm>
            <a:off x="400050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 name="Elipse 108"/>
          <p:cNvSpPr/>
          <p:nvPr/>
        </p:nvSpPr>
        <p:spPr bwMode="auto">
          <a:xfrm>
            <a:off x="407193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 name="Elipse 109"/>
          <p:cNvSpPr/>
          <p:nvPr/>
        </p:nvSpPr>
        <p:spPr bwMode="auto">
          <a:xfrm>
            <a:off x="400050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 name="Elipse 110"/>
          <p:cNvSpPr/>
          <p:nvPr/>
        </p:nvSpPr>
        <p:spPr bwMode="auto">
          <a:xfrm>
            <a:off x="371475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 name="Elipse 111"/>
          <p:cNvSpPr/>
          <p:nvPr/>
        </p:nvSpPr>
        <p:spPr bwMode="auto">
          <a:xfrm>
            <a:off x="41433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 name="Elipse 112"/>
          <p:cNvSpPr/>
          <p:nvPr/>
        </p:nvSpPr>
        <p:spPr bwMode="auto">
          <a:xfrm>
            <a:off x="457200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4" name="Elipse 113"/>
          <p:cNvSpPr/>
          <p:nvPr/>
        </p:nvSpPr>
        <p:spPr bwMode="auto">
          <a:xfrm>
            <a:off x="407193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5" name="Elipse 114"/>
          <p:cNvSpPr/>
          <p:nvPr/>
        </p:nvSpPr>
        <p:spPr bwMode="auto">
          <a:xfrm>
            <a:off x="37147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6" name="Elipse 115"/>
          <p:cNvSpPr/>
          <p:nvPr/>
        </p:nvSpPr>
        <p:spPr bwMode="auto">
          <a:xfrm>
            <a:off x="471487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7" name="Elipse 116"/>
          <p:cNvSpPr/>
          <p:nvPr/>
        </p:nvSpPr>
        <p:spPr bwMode="auto">
          <a:xfrm>
            <a:off x="41433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8" name="Elipse 117"/>
          <p:cNvSpPr/>
          <p:nvPr/>
        </p:nvSpPr>
        <p:spPr bwMode="auto">
          <a:xfrm>
            <a:off x="371475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9" name="Elipse 118"/>
          <p:cNvSpPr/>
          <p:nvPr/>
        </p:nvSpPr>
        <p:spPr bwMode="auto">
          <a:xfrm>
            <a:off x="38576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0" name="Elipse 119"/>
          <p:cNvSpPr/>
          <p:nvPr/>
        </p:nvSpPr>
        <p:spPr bwMode="auto">
          <a:xfrm>
            <a:off x="400050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1" name="Elipse 120"/>
          <p:cNvSpPr/>
          <p:nvPr/>
        </p:nvSpPr>
        <p:spPr bwMode="auto">
          <a:xfrm>
            <a:off x="414337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2" name="Elipse 121"/>
          <p:cNvSpPr/>
          <p:nvPr/>
        </p:nvSpPr>
        <p:spPr bwMode="auto">
          <a:xfrm>
            <a:off x="428625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3" name="Elipse 122"/>
          <p:cNvSpPr/>
          <p:nvPr/>
        </p:nvSpPr>
        <p:spPr bwMode="auto">
          <a:xfrm>
            <a:off x="43576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4" name="Elipse 123"/>
          <p:cNvSpPr/>
          <p:nvPr/>
        </p:nvSpPr>
        <p:spPr bwMode="auto">
          <a:xfrm>
            <a:off x="492918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5" name="Elipse 124"/>
          <p:cNvSpPr/>
          <p:nvPr/>
        </p:nvSpPr>
        <p:spPr bwMode="auto">
          <a:xfrm>
            <a:off x="500062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6" name="Elipse 125"/>
          <p:cNvSpPr/>
          <p:nvPr/>
        </p:nvSpPr>
        <p:spPr bwMode="auto">
          <a:xfrm>
            <a:off x="478631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7" name="Elipse 126"/>
          <p:cNvSpPr/>
          <p:nvPr/>
        </p:nvSpPr>
        <p:spPr bwMode="auto">
          <a:xfrm>
            <a:off x="50006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8" name="Elipse 127"/>
          <p:cNvSpPr/>
          <p:nvPr/>
        </p:nvSpPr>
        <p:spPr bwMode="auto">
          <a:xfrm>
            <a:off x="4143375"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9" name="Elipse 128"/>
          <p:cNvSpPr/>
          <p:nvPr/>
        </p:nvSpPr>
        <p:spPr bwMode="auto">
          <a:xfrm>
            <a:off x="435768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0" name="Elipse 129"/>
          <p:cNvSpPr/>
          <p:nvPr/>
        </p:nvSpPr>
        <p:spPr bwMode="auto">
          <a:xfrm>
            <a:off x="49291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1" name="Elipse 130"/>
          <p:cNvSpPr/>
          <p:nvPr/>
        </p:nvSpPr>
        <p:spPr bwMode="auto">
          <a:xfrm>
            <a:off x="507206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2" name="Elipse 131"/>
          <p:cNvSpPr/>
          <p:nvPr/>
        </p:nvSpPr>
        <p:spPr bwMode="auto">
          <a:xfrm>
            <a:off x="514350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3" name="Elipse 132"/>
          <p:cNvSpPr/>
          <p:nvPr/>
        </p:nvSpPr>
        <p:spPr bwMode="auto">
          <a:xfrm>
            <a:off x="507206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4" name="Elipse 133"/>
          <p:cNvSpPr/>
          <p:nvPr/>
        </p:nvSpPr>
        <p:spPr bwMode="auto">
          <a:xfrm>
            <a:off x="51435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5" name="Elipse 134"/>
          <p:cNvSpPr/>
          <p:nvPr/>
        </p:nvSpPr>
        <p:spPr bwMode="auto">
          <a:xfrm>
            <a:off x="521493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6" name="Elipse 135"/>
          <p:cNvSpPr/>
          <p:nvPr/>
        </p:nvSpPr>
        <p:spPr bwMode="auto">
          <a:xfrm>
            <a:off x="52863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7" name="Elipse 136"/>
          <p:cNvSpPr/>
          <p:nvPr/>
        </p:nvSpPr>
        <p:spPr bwMode="auto">
          <a:xfrm>
            <a:off x="52863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8" name="Elipse 137"/>
          <p:cNvSpPr/>
          <p:nvPr/>
        </p:nvSpPr>
        <p:spPr bwMode="auto">
          <a:xfrm>
            <a:off x="51435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9" name="Elipse 138"/>
          <p:cNvSpPr/>
          <p:nvPr/>
        </p:nvSpPr>
        <p:spPr bwMode="auto">
          <a:xfrm>
            <a:off x="53578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0" name="Elipse 139"/>
          <p:cNvSpPr/>
          <p:nvPr/>
        </p:nvSpPr>
        <p:spPr bwMode="auto">
          <a:xfrm>
            <a:off x="521493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1" name="Elipse 140"/>
          <p:cNvSpPr/>
          <p:nvPr/>
        </p:nvSpPr>
        <p:spPr bwMode="auto">
          <a:xfrm>
            <a:off x="478631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2" name="Elipse 141"/>
          <p:cNvSpPr/>
          <p:nvPr/>
        </p:nvSpPr>
        <p:spPr bwMode="auto">
          <a:xfrm>
            <a:off x="492918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3" name="Elipse 142"/>
          <p:cNvSpPr/>
          <p:nvPr/>
        </p:nvSpPr>
        <p:spPr bwMode="auto">
          <a:xfrm>
            <a:off x="507206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4" name="Elipse 143"/>
          <p:cNvSpPr/>
          <p:nvPr/>
        </p:nvSpPr>
        <p:spPr bwMode="auto">
          <a:xfrm>
            <a:off x="492918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5" name="Elipse 144"/>
          <p:cNvSpPr/>
          <p:nvPr/>
        </p:nvSpPr>
        <p:spPr bwMode="auto">
          <a:xfrm>
            <a:off x="550068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6" name="Elipse 145"/>
          <p:cNvSpPr/>
          <p:nvPr/>
        </p:nvSpPr>
        <p:spPr bwMode="auto">
          <a:xfrm>
            <a:off x="54292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7" name="Elipse 146"/>
          <p:cNvSpPr/>
          <p:nvPr/>
        </p:nvSpPr>
        <p:spPr bwMode="auto">
          <a:xfrm>
            <a:off x="5072063"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8" name="Elipse 147"/>
          <p:cNvSpPr/>
          <p:nvPr/>
        </p:nvSpPr>
        <p:spPr bwMode="auto">
          <a:xfrm>
            <a:off x="51435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9" name="Elipse 148"/>
          <p:cNvSpPr/>
          <p:nvPr/>
        </p:nvSpPr>
        <p:spPr bwMode="auto">
          <a:xfrm>
            <a:off x="49291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0" name="Elipse 149"/>
          <p:cNvSpPr/>
          <p:nvPr/>
        </p:nvSpPr>
        <p:spPr bwMode="auto">
          <a:xfrm>
            <a:off x="5143500"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1" name="Elipse 150"/>
          <p:cNvSpPr/>
          <p:nvPr/>
        </p:nvSpPr>
        <p:spPr bwMode="auto">
          <a:xfrm>
            <a:off x="42862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2" name="Elipse 151"/>
          <p:cNvSpPr/>
          <p:nvPr/>
        </p:nvSpPr>
        <p:spPr bwMode="auto">
          <a:xfrm>
            <a:off x="4857750"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3" name="Elipse 152"/>
          <p:cNvSpPr/>
          <p:nvPr/>
        </p:nvSpPr>
        <p:spPr bwMode="auto">
          <a:xfrm>
            <a:off x="507206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4" name="Elipse 153"/>
          <p:cNvSpPr/>
          <p:nvPr/>
        </p:nvSpPr>
        <p:spPr bwMode="auto">
          <a:xfrm>
            <a:off x="521493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5" name="Elipse 154"/>
          <p:cNvSpPr/>
          <p:nvPr/>
        </p:nvSpPr>
        <p:spPr bwMode="auto">
          <a:xfrm>
            <a:off x="528637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6" name="Elipse 155"/>
          <p:cNvSpPr/>
          <p:nvPr/>
        </p:nvSpPr>
        <p:spPr bwMode="auto">
          <a:xfrm>
            <a:off x="52149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7" name="Elipse 156"/>
          <p:cNvSpPr/>
          <p:nvPr/>
        </p:nvSpPr>
        <p:spPr bwMode="auto">
          <a:xfrm>
            <a:off x="528637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8" name="Elipse 157"/>
          <p:cNvSpPr/>
          <p:nvPr/>
        </p:nvSpPr>
        <p:spPr bwMode="auto">
          <a:xfrm>
            <a:off x="535781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9" name="Elipse 158"/>
          <p:cNvSpPr/>
          <p:nvPr/>
        </p:nvSpPr>
        <p:spPr bwMode="auto">
          <a:xfrm>
            <a:off x="542925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0" name="Elipse 159"/>
          <p:cNvSpPr/>
          <p:nvPr/>
        </p:nvSpPr>
        <p:spPr bwMode="auto">
          <a:xfrm>
            <a:off x="442912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1" name="Elipse 160"/>
          <p:cNvSpPr/>
          <p:nvPr/>
        </p:nvSpPr>
        <p:spPr bwMode="auto">
          <a:xfrm>
            <a:off x="49291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2" name="Elipse 161"/>
          <p:cNvSpPr/>
          <p:nvPr/>
        </p:nvSpPr>
        <p:spPr bwMode="auto">
          <a:xfrm>
            <a:off x="5500688"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3" name="Elipse 162"/>
          <p:cNvSpPr/>
          <p:nvPr/>
        </p:nvSpPr>
        <p:spPr bwMode="auto">
          <a:xfrm>
            <a:off x="535781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4" name="Elipse 163"/>
          <p:cNvSpPr/>
          <p:nvPr/>
        </p:nvSpPr>
        <p:spPr bwMode="auto">
          <a:xfrm>
            <a:off x="54292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5" name="Elipse 164"/>
          <p:cNvSpPr/>
          <p:nvPr/>
        </p:nvSpPr>
        <p:spPr bwMode="auto">
          <a:xfrm>
            <a:off x="535781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6" name="Elipse 165"/>
          <p:cNvSpPr/>
          <p:nvPr/>
        </p:nvSpPr>
        <p:spPr bwMode="auto">
          <a:xfrm>
            <a:off x="5214938"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7" name="Elipse 166"/>
          <p:cNvSpPr/>
          <p:nvPr/>
        </p:nvSpPr>
        <p:spPr bwMode="auto">
          <a:xfrm>
            <a:off x="428625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8" name="Elipse 167"/>
          <p:cNvSpPr/>
          <p:nvPr/>
        </p:nvSpPr>
        <p:spPr bwMode="auto">
          <a:xfrm>
            <a:off x="5500688"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9" name="Elipse 168"/>
          <p:cNvSpPr/>
          <p:nvPr/>
        </p:nvSpPr>
        <p:spPr bwMode="auto">
          <a:xfrm>
            <a:off x="54292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1" name="Elipse 170"/>
          <p:cNvSpPr/>
          <p:nvPr/>
        </p:nvSpPr>
        <p:spPr bwMode="auto">
          <a:xfrm>
            <a:off x="5081588" y="50815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2" name="Elipse 171"/>
          <p:cNvSpPr/>
          <p:nvPr/>
        </p:nvSpPr>
        <p:spPr bwMode="auto">
          <a:xfrm>
            <a:off x="492918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3" name="Elipse 172"/>
          <p:cNvSpPr/>
          <p:nvPr/>
        </p:nvSpPr>
        <p:spPr bwMode="auto">
          <a:xfrm>
            <a:off x="47148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4" name="Elipse 173"/>
          <p:cNvSpPr/>
          <p:nvPr/>
        </p:nvSpPr>
        <p:spPr bwMode="auto">
          <a:xfrm>
            <a:off x="485775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5" name="Elipse 174"/>
          <p:cNvSpPr/>
          <p:nvPr/>
        </p:nvSpPr>
        <p:spPr bwMode="auto">
          <a:xfrm>
            <a:off x="457200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6" name="Elipse 175"/>
          <p:cNvSpPr/>
          <p:nvPr/>
        </p:nvSpPr>
        <p:spPr bwMode="auto">
          <a:xfrm>
            <a:off x="442912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7" name="Elipse 176"/>
          <p:cNvSpPr/>
          <p:nvPr/>
        </p:nvSpPr>
        <p:spPr bwMode="auto">
          <a:xfrm>
            <a:off x="41433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8" name="Elipse 177"/>
          <p:cNvSpPr/>
          <p:nvPr/>
        </p:nvSpPr>
        <p:spPr bwMode="auto">
          <a:xfrm>
            <a:off x="42862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9" name="Elipse 178"/>
          <p:cNvSpPr/>
          <p:nvPr/>
        </p:nvSpPr>
        <p:spPr bwMode="auto">
          <a:xfrm>
            <a:off x="4214813"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0" name="Elipse 179"/>
          <p:cNvSpPr/>
          <p:nvPr/>
        </p:nvSpPr>
        <p:spPr bwMode="auto">
          <a:xfrm>
            <a:off x="442912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1" name="Elipse 180"/>
          <p:cNvSpPr/>
          <p:nvPr/>
        </p:nvSpPr>
        <p:spPr bwMode="auto">
          <a:xfrm>
            <a:off x="464343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2" name="Elipse 181"/>
          <p:cNvSpPr/>
          <p:nvPr/>
        </p:nvSpPr>
        <p:spPr bwMode="auto">
          <a:xfrm>
            <a:off x="4357688"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3" name="Elipse 182"/>
          <p:cNvSpPr/>
          <p:nvPr/>
        </p:nvSpPr>
        <p:spPr bwMode="auto">
          <a:xfrm>
            <a:off x="46434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4" name="Elipse 183"/>
          <p:cNvSpPr/>
          <p:nvPr/>
        </p:nvSpPr>
        <p:spPr bwMode="auto">
          <a:xfrm>
            <a:off x="4500563"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5" name="Elipse 184"/>
          <p:cNvSpPr/>
          <p:nvPr/>
        </p:nvSpPr>
        <p:spPr bwMode="auto">
          <a:xfrm>
            <a:off x="4643438"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6" name="Elipse 185"/>
          <p:cNvSpPr/>
          <p:nvPr/>
        </p:nvSpPr>
        <p:spPr bwMode="auto">
          <a:xfrm>
            <a:off x="378618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7" name="Elipse 186"/>
          <p:cNvSpPr/>
          <p:nvPr/>
        </p:nvSpPr>
        <p:spPr bwMode="auto">
          <a:xfrm>
            <a:off x="5143500"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8" name="Elipse 187"/>
          <p:cNvSpPr/>
          <p:nvPr/>
        </p:nvSpPr>
        <p:spPr bwMode="auto">
          <a:xfrm>
            <a:off x="471487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9" name="Elipse 188"/>
          <p:cNvSpPr/>
          <p:nvPr/>
        </p:nvSpPr>
        <p:spPr bwMode="auto">
          <a:xfrm>
            <a:off x="38576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0" name="Elipse 189"/>
          <p:cNvSpPr/>
          <p:nvPr/>
        </p:nvSpPr>
        <p:spPr bwMode="auto">
          <a:xfrm>
            <a:off x="392906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1" name="Elipse 190"/>
          <p:cNvSpPr/>
          <p:nvPr/>
        </p:nvSpPr>
        <p:spPr bwMode="auto">
          <a:xfrm>
            <a:off x="400050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2" name="Elipse 191"/>
          <p:cNvSpPr/>
          <p:nvPr/>
        </p:nvSpPr>
        <p:spPr bwMode="auto">
          <a:xfrm>
            <a:off x="407193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3" name="Elipse 192"/>
          <p:cNvSpPr/>
          <p:nvPr/>
        </p:nvSpPr>
        <p:spPr bwMode="auto">
          <a:xfrm>
            <a:off x="392906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4" name="Elipse 193"/>
          <p:cNvSpPr/>
          <p:nvPr/>
        </p:nvSpPr>
        <p:spPr bwMode="auto">
          <a:xfrm>
            <a:off x="41433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cxnSp>
        <p:nvCxnSpPr>
          <p:cNvPr id="196" name="Conector de seta reta 195"/>
          <p:cNvCxnSpPr/>
          <p:nvPr/>
        </p:nvCxnSpPr>
        <p:spPr bwMode="auto">
          <a:xfrm rot="10800000" flipV="1">
            <a:off x="5715000" y="4422775"/>
            <a:ext cx="1357313" cy="635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Elipse 169"/>
          <p:cNvSpPr/>
          <p:nvPr/>
        </p:nvSpPr>
        <p:spPr bwMode="auto">
          <a:xfrm>
            <a:off x="3673475" y="3475038"/>
            <a:ext cx="2000250" cy="1928812"/>
          </a:xfrm>
          <a:prstGeom prst="ellipse">
            <a:avLst/>
          </a:prstGeom>
          <a:solidFill>
            <a:schemeClr val="bg1">
              <a:lumMod val="85000"/>
            </a:schemeClr>
          </a:solidFill>
          <a:ln w="9525" cap="flat" cmpd="sng" algn="ctr">
            <a:solidFill>
              <a:schemeClr val="tx1"/>
            </a:solidFill>
            <a:prstDash val="dash"/>
            <a:round/>
            <a:headEnd type="none" w="med" len="med"/>
            <a:tailEnd type="none" w="med" len="med"/>
          </a:ln>
          <a:effectLst/>
        </p:spPr>
        <p:txBody>
          <a:bodyPr wrap="none" anchor="ctr"/>
          <a:lstStyle/>
          <a:p>
            <a:pPr algn="ctr">
              <a:defRPr/>
            </a:pPr>
            <a:endParaRPr lang="pt-BR"/>
          </a:p>
        </p:txBody>
      </p:sp>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E696CE3C-3D8F-4455-A064-269D1775683D}" type="slidenum">
              <a:rPr lang="pt-BR" smtClean="0"/>
              <a:pPr>
                <a:defRPr/>
              </a:pPr>
              <a:t>11</a:t>
            </a:fld>
            <a:endParaRPr lang="pt-BR"/>
          </a:p>
        </p:txBody>
      </p:sp>
      <p:sp>
        <p:nvSpPr>
          <p:cNvPr id="5" name="Text Box 2052"/>
          <p:cNvSpPr txBox="1">
            <a:spLocks noChangeArrowheads="1"/>
          </p:cNvSpPr>
          <p:nvPr/>
        </p:nvSpPr>
        <p:spPr bwMode="auto">
          <a:xfrm>
            <a:off x="990600" y="1349375"/>
            <a:ext cx="6934200" cy="923925"/>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Contagem do exército de </a:t>
            </a:r>
            <a:r>
              <a:rPr lang="pt-BR" sz="1800" dirty="0" err="1">
                <a:effectLst>
                  <a:outerShdw blurRad="38100" dist="38100" dir="2700000" algn="tl">
                    <a:srgbClr val="C0C0C0"/>
                  </a:outerShdw>
                </a:effectLst>
                <a:latin typeface="Verdana" pitchFamily="34" charset="0"/>
                <a:cs typeface="Times New Roman" pitchFamily="18" charset="0"/>
              </a:rPr>
              <a:t>Xerxes</a:t>
            </a:r>
            <a:r>
              <a:rPr lang="pt-BR" sz="1800" dirty="0">
                <a:effectLst>
                  <a:outerShdw blurRad="38100" dist="38100" dir="2700000" algn="tl">
                    <a:srgbClr val="C0C0C0"/>
                  </a:outerShdw>
                </a:effectLst>
                <a:latin typeface="Verdana" pitchFamily="34" charset="0"/>
                <a:cs typeface="Times New Roman" pitchFamily="18" charset="0"/>
              </a:rPr>
              <a:t>:</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r>
              <a:rPr lang="pt-BR" sz="1800" dirty="0">
                <a:effectLst>
                  <a:outerShdw blurRad="38100" dist="38100" dir="2700000" algn="tl">
                    <a:srgbClr val="C0C0C0"/>
                  </a:outerShdw>
                </a:effectLst>
                <a:latin typeface="Verdana" pitchFamily="34" charset="0"/>
                <a:cs typeface="Times New Roman" pitchFamily="18" charset="0"/>
              </a:rPr>
              <a:t>“..., traçaram um círculo em torno.”</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sp>
        <p:nvSpPr>
          <p:cNvPr id="7" name="Elipse 6"/>
          <p:cNvSpPr/>
          <p:nvPr/>
        </p:nvSpPr>
        <p:spPr bwMode="auto">
          <a:xfrm>
            <a:off x="40005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 name="Elipse 7"/>
          <p:cNvSpPr/>
          <p:nvPr/>
        </p:nvSpPr>
        <p:spPr bwMode="auto">
          <a:xfrm>
            <a:off x="407193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 name="Elipse 8"/>
          <p:cNvSpPr/>
          <p:nvPr/>
        </p:nvSpPr>
        <p:spPr bwMode="auto">
          <a:xfrm>
            <a:off x="385762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 name="Elipse 9"/>
          <p:cNvSpPr/>
          <p:nvPr/>
        </p:nvSpPr>
        <p:spPr bwMode="auto">
          <a:xfrm>
            <a:off x="407193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 name="Elipse 10"/>
          <p:cNvSpPr/>
          <p:nvPr/>
        </p:nvSpPr>
        <p:spPr bwMode="auto">
          <a:xfrm>
            <a:off x="385762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 name="Elipse 11"/>
          <p:cNvSpPr/>
          <p:nvPr/>
        </p:nvSpPr>
        <p:spPr bwMode="auto">
          <a:xfrm>
            <a:off x="392906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 name="Elipse 14"/>
          <p:cNvSpPr/>
          <p:nvPr/>
        </p:nvSpPr>
        <p:spPr bwMode="auto">
          <a:xfrm>
            <a:off x="40005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 name="Elipse 15"/>
          <p:cNvSpPr/>
          <p:nvPr/>
        </p:nvSpPr>
        <p:spPr bwMode="auto">
          <a:xfrm>
            <a:off x="414337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 name="Elipse 16"/>
          <p:cNvSpPr/>
          <p:nvPr/>
        </p:nvSpPr>
        <p:spPr bwMode="auto">
          <a:xfrm>
            <a:off x="421481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 name="Elipse 17"/>
          <p:cNvSpPr/>
          <p:nvPr/>
        </p:nvSpPr>
        <p:spPr bwMode="auto">
          <a:xfrm>
            <a:off x="414337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 name="Elipse 18"/>
          <p:cNvSpPr/>
          <p:nvPr/>
        </p:nvSpPr>
        <p:spPr bwMode="auto">
          <a:xfrm>
            <a:off x="421481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 name="Elipse 19"/>
          <p:cNvSpPr/>
          <p:nvPr/>
        </p:nvSpPr>
        <p:spPr bwMode="auto">
          <a:xfrm>
            <a:off x="478631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 name="Elipse 20"/>
          <p:cNvSpPr/>
          <p:nvPr/>
        </p:nvSpPr>
        <p:spPr bwMode="auto">
          <a:xfrm>
            <a:off x="43576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 name="Elipse 21"/>
          <p:cNvSpPr/>
          <p:nvPr/>
        </p:nvSpPr>
        <p:spPr bwMode="auto">
          <a:xfrm>
            <a:off x="43576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 name="Elipse 22"/>
          <p:cNvSpPr/>
          <p:nvPr/>
        </p:nvSpPr>
        <p:spPr bwMode="auto">
          <a:xfrm>
            <a:off x="421481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 name="Elipse 23"/>
          <p:cNvSpPr/>
          <p:nvPr/>
        </p:nvSpPr>
        <p:spPr bwMode="auto">
          <a:xfrm>
            <a:off x="44291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 name="Elipse 24"/>
          <p:cNvSpPr/>
          <p:nvPr/>
        </p:nvSpPr>
        <p:spPr bwMode="auto">
          <a:xfrm>
            <a:off x="42862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 name="Elipse 25"/>
          <p:cNvSpPr/>
          <p:nvPr/>
        </p:nvSpPr>
        <p:spPr bwMode="auto">
          <a:xfrm>
            <a:off x="385762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 name="Elipse 26"/>
          <p:cNvSpPr/>
          <p:nvPr/>
        </p:nvSpPr>
        <p:spPr bwMode="auto">
          <a:xfrm>
            <a:off x="400050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 name="Elipse 27"/>
          <p:cNvSpPr/>
          <p:nvPr/>
        </p:nvSpPr>
        <p:spPr bwMode="auto">
          <a:xfrm>
            <a:off x="414337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 name="Elipse 28"/>
          <p:cNvSpPr/>
          <p:nvPr/>
        </p:nvSpPr>
        <p:spPr bwMode="auto">
          <a:xfrm>
            <a:off x="42862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 name="Elipse 29"/>
          <p:cNvSpPr/>
          <p:nvPr/>
        </p:nvSpPr>
        <p:spPr bwMode="auto">
          <a:xfrm>
            <a:off x="442912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 name="Elipse 30"/>
          <p:cNvSpPr/>
          <p:nvPr/>
        </p:nvSpPr>
        <p:spPr bwMode="auto">
          <a:xfrm>
            <a:off x="450056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 name="Elipse 31"/>
          <p:cNvSpPr/>
          <p:nvPr/>
        </p:nvSpPr>
        <p:spPr bwMode="auto">
          <a:xfrm>
            <a:off x="45720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 name="Elipse 32"/>
          <p:cNvSpPr/>
          <p:nvPr/>
        </p:nvSpPr>
        <p:spPr bwMode="auto">
          <a:xfrm>
            <a:off x="464343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 name="Elipse 33"/>
          <p:cNvSpPr/>
          <p:nvPr/>
        </p:nvSpPr>
        <p:spPr bwMode="auto">
          <a:xfrm>
            <a:off x="43576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 name="Elipse 34"/>
          <p:cNvSpPr/>
          <p:nvPr/>
        </p:nvSpPr>
        <p:spPr bwMode="auto">
          <a:xfrm>
            <a:off x="464343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 name="Elipse 35"/>
          <p:cNvSpPr/>
          <p:nvPr/>
        </p:nvSpPr>
        <p:spPr bwMode="auto">
          <a:xfrm>
            <a:off x="507206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 name="Elipse 36"/>
          <p:cNvSpPr/>
          <p:nvPr/>
        </p:nvSpPr>
        <p:spPr bwMode="auto">
          <a:xfrm>
            <a:off x="450056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 name="Elipse 37"/>
          <p:cNvSpPr/>
          <p:nvPr/>
        </p:nvSpPr>
        <p:spPr bwMode="auto">
          <a:xfrm>
            <a:off x="45720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 name="Elipse 38"/>
          <p:cNvSpPr/>
          <p:nvPr/>
        </p:nvSpPr>
        <p:spPr bwMode="auto">
          <a:xfrm>
            <a:off x="471487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 name="Elipse 39"/>
          <p:cNvSpPr/>
          <p:nvPr/>
        </p:nvSpPr>
        <p:spPr bwMode="auto">
          <a:xfrm>
            <a:off x="478631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 name="Elipse 40"/>
          <p:cNvSpPr/>
          <p:nvPr/>
        </p:nvSpPr>
        <p:spPr bwMode="auto">
          <a:xfrm>
            <a:off x="471487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 name="Elipse 41"/>
          <p:cNvSpPr/>
          <p:nvPr/>
        </p:nvSpPr>
        <p:spPr bwMode="auto">
          <a:xfrm>
            <a:off x="478631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 name="Elipse 42"/>
          <p:cNvSpPr/>
          <p:nvPr/>
        </p:nvSpPr>
        <p:spPr bwMode="auto">
          <a:xfrm>
            <a:off x="48577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 name="Elipse 43"/>
          <p:cNvSpPr/>
          <p:nvPr/>
        </p:nvSpPr>
        <p:spPr bwMode="auto">
          <a:xfrm>
            <a:off x="49291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 name="Elipse 44"/>
          <p:cNvSpPr/>
          <p:nvPr/>
        </p:nvSpPr>
        <p:spPr bwMode="auto">
          <a:xfrm>
            <a:off x="49291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 name="Elipse 45"/>
          <p:cNvSpPr/>
          <p:nvPr/>
        </p:nvSpPr>
        <p:spPr bwMode="auto">
          <a:xfrm>
            <a:off x="478631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 name="Elipse 46"/>
          <p:cNvSpPr/>
          <p:nvPr/>
        </p:nvSpPr>
        <p:spPr bwMode="auto">
          <a:xfrm>
            <a:off x="50006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 name="Elipse 47"/>
          <p:cNvSpPr/>
          <p:nvPr/>
        </p:nvSpPr>
        <p:spPr bwMode="auto">
          <a:xfrm>
            <a:off x="48577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 name="Elipse 48"/>
          <p:cNvSpPr/>
          <p:nvPr/>
        </p:nvSpPr>
        <p:spPr bwMode="auto">
          <a:xfrm>
            <a:off x="464343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 name="Elipse 49"/>
          <p:cNvSpPr/>
          <p:nvPr/>
        </p:nvSpPr>
        <p:spPr bwMode="auto">
          <a:xfrm>
            <a:off x="535781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 name="Elipse 50"/>
          <p:cNvSpPr/>
          <p:nvPr/>
        </p:nvSpPr>
        <p:spPr bwMode="auto">
          <a:xfrm>
            <a:off x="471487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 name="Elipse 51"/>
          <p:cNvSpPr/>
          <p:nvPr/>
        </p:nvSpPr>
        <p:spPr bwMode="auto">
          <a:xfrm>
            <a:off x="48577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 name="Elipse 52"/>
          <p:cNvSpPr/>
          <p:nvPr/>
        </p:nvSpPr>
        <p:spPr bwMode="auto">
          <a:xfrm>
            <a:off x="500062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 name="Elipse 53"/>
          <p:cNvSpPr/>
          <p:nvPr/>
        </p:nvSpPr>
        <p:spPr bwMode="auto">
          <a:xfrm>
            <a:off x="507206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 name="Elipse 77"/>
          <p:cNvSpPr/>
          <p:nvPr/>
        </p:nvSpPr>
        <p:spPr bwMode="auto">
          <a:xfrm>
            <a:off x="435768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 name="Elipse 78"/>
          <p:cNvSpPr/>
          <p:nvPr/>
        </p:nvSpPr>
        <p:spPr bwMode="auto">
          <a:xfrm>
            <a:off x="442912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 name="Elipse 79"/>
          <p:cNvSpPr/>
          <p:nvPr/>
        </p:nvSpPr>
        <p:spPr bwMode="auto">
          <a:xfrm>
            <a:off x="421481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 name="Elipse 80"/>
          <p:cNvSpPr/>
          <p:nvPr/>
        </p:nvSpPr>
        <p:spPr bwMode="auto">
          <a:xfrm>
            <a:off x="44291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2" name="Elipse 81"/>
          <p:cNvSpPr/>
          <p:nvPr/>
        </p:nvSpPr>
        <p:spPr bwMode="auto">
          <a:xfrm>
            <a:off x="421481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3" name="Elipse 82"/>
          <p:cNvSpPr/>
          <p:nvPr/>
        </p:nvSpPr>
        <p:spPr bwMode="auto">
          <a:xfrm>
            <a:off x="428625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4" name="Elipse 83"/>
          <p:cNvSpPr/>
          <p:nvPr/>
        </p:nvSpPr>
        <p:spPr bwMode="auto">
          <a:xfrm>
            <a:off x="43576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5" name="Elipse 84"/>
          <p:cNvSpPr/>
          <p:nvPr/>
        </p:nvSpPr>
        <p:spPr bwMode="auto">
          <a:xfrm>
            <a:off x="450056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6" name="Elipse 85"/>
          <p:cNvSpPr/>
          <p:nvPr/>
        </p:nvSpPr>
        <p:spPr bwMode="auto">
          <a:xfrm>
            <a:off x="457200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7" name="Elipse 86"/>
          <p:cNvSpPr/>
          <p:nvPr/>
        </p:nvSpPr>
        <p:spPr bwMode="auto">
          <a:xfrm>
            <a:off x="450056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8" name="Elipse 87"/>
          <p:cNvSpPr/>
          <p:nvPr/>
        </p:nvSpPr>
        <p:spPr bwMode="auto">
          <a:xfrm>
            <a:off x="45720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9" name="Elipse 88"/>
          <p:cNvSpPr/>
          <p:nvPr/>
        </p:nvSpPr>
        <p:spPr bwMode="auto">
          <a:xfrm>
            <a:off x="464343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0" name="Elipse 89"/>
          <p:cNvSpPr/>
          <p:nvPr/>
        </p:nvSpPr>
        <p:spPr bwMode="auto">
          <a:xfrm>
            <a:off x="47148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1" name="Elipse 90"/>
          <p:cNvSpPr/>
          <p:nvPr/>
        </p:nvSpPr>
        <p:spPr bwMode="auto">
          <a:xfrm>
            <a:off x="47148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2" name="Elipse 91"/>
          <p:cNvSpPr/>
          <p:nvPr/>
        </p:nvSpPr>
        <p:spPr bwMode="auto">
          <a:xfrm>
            <a:off x="5000625"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3" name="Elipse 92"/>
          <p:cNvSpPr/>
          <p:nvPr/>
        </p:nvSpPr>
        <p:spPr bwMode="auto">
          <a:xfrm>
            <a:off x="47863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4" name="Elipse 93"/>
          <p:cNvSpPr/>
          <p:nvPr/>
        </p:nvSpPr>
        <p:spPr bwMode="auto">
          <a:xfrm>
            <a:off x="464343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5" name="Elipse 94"/>
          <p:cNvSpPr/>
          <p:nvPr/>
        </p:nvSpPr>
        <p:spPr bwMode="auto">
          <a:xfrm>
            <a:off x="421481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6" name="Elipse 95"/>
          <p:cNvSpPr/>
          <p:nvPr/>
        </p:nvSpPr>
        <p:spPr bwMode="auto">
          <a:xfrm>
            <a:off x="435768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7" name="Elipse 96"/>
          <p:cNvSpPr/>
          <p:nvPr/>
        </p:nvSpPr>
        <p:spPr bwMode="auto">
          <a:xfrm>
            <a:off x="450056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8" name="Elipse 97"/>
          <p:cNvSpPr/>
          <p:nvPr/>
        </p:nvSpPr>
        <p:spPr bwMode="auto">
          <a:xfrm>
            <a:off x="4286250"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 name="Elipse 98"/>
          <p:cNvSpPr/>
          <p:nvPr/>
        </p:nvSpPr>
        <p:spPr bwMode="auto">
          <a:xfrm>
            <a:off x="478631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 name="Elipse 99"/>
          <p:cNvSpPr/>
          <p:nvPr/>
        </p:nvSpPr>
        <p:spPr bwMode="auto">
          <a:xfrm>
            <a:off x="4857750"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 name="Elipse 100"/>
          <p:cNvSpPr/>
          <p:nvPr/>
        </p:nvSpPr>
        <p:spPr bwMode="auto">
          <a:xfrm>
            <a:off x="385762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 name="Elipse 101"/>
          <p:cNvSpPr/>
          <p:nvPr/>
        </p:nvSpPr>
        <p:spPr bwMode="auto">
          <a:xfrm>
            <a:off x="392906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 name="Elipse 102"/>
          <p:cNvSpPr/>
          <p:nvPr/>
        </p:nvSpPr>
        <p:spPr bwMode="auto">
          <a:xfrm>
            <a:off x="3857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 name="Elipse 103"/>
          <p:cNvSpPr/>
          <p:nvPr/>
        </p:nvSpPr>
        <p:spPr bwMode="auto">
          <a:xfrm>
            <a:off x="37147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 name="Elipse 104"/>
          <p:cNvSpPr/>
          <p:nvPr/>
        </p:nvSpPr>
        <p:spPr bwMode="auto">
          <a:xfrm>
            <a:off x="37147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 name="Elipse 105"/>
          <p:cNvSpPr/>
          <p:nvPr/>
        </p:nvSpPr>
        <p:spPr bwMode="auto">
          <a:xfrm>
            <a:off x="521493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 name="Elipse 106"/>
          <p:cNvSpPr/>
          <p:nvPr/>
        </p:nvSpPr>
        <p:spPr bwMode="auto">
          <a:xfrm>
            <a:off x="385762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 name="Elipse 107"/>
          <p:cNvSpPr/>
          <p:nvPr/>
        </p:nvSpPr>
        <p:spPr bwMode="auto">
          <a:xfrm>
            <a:off x="400050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 name="Elipse 108"/>
          <p:cNvSpPr/>
          <p:nvPr/>
        </p:nvSpPr>
        <p:spPr bwMode="auto">
          <a:xfrm>
            <a:off x="407193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 name="Elipse 109"/>
          <p:cNvSpPr/>
          <p:nvPr/>
        </p:nvSpPr>
        <p:spPr bwMode="auto">
          <a:xfrm>
            <a:off x="400050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 name="Elipse 110"/>
          <p:cNvSpPr/>
          <p:nvPr/>
        </p:nvSpPr>
        <p:spPr bwMode="auto">
          <a:xfrm>
            <a:off x="371475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 name="Elipse 111"/>
          <p:cNvSpPr/>
          <p:nvPr/>
        </p:nvSpPr>
        <p:spPr bwMode="auto">
          <a:xfrm>
            <a:off x="41433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 name="Elipse 112"/>
          <p:cNvSpPr/>
          <p:nvPr/>
        </p:nvSpPr>
        <p:spPr bwMode="auto">
          <a:xfrm>
            <a:off x="457200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4" name="Elipse 113"/>
          <p:cNvSpPr/>
          <p:nvPr/>
        </p:nvSpPr>
        <p:spPr bwMode="auto">
          <a:xfrm>
            <a:off x="407193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5" name="Elipse 114"/>
          <p:cNvSpPr/>
          <p:nvPr/>
        </p:nvSpPr>
        <p:spPr bwMode="auto">
          <a:xfrm>
            <a:off x="37147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6" name="Elipse 115"/>
          <p:cNvSpPr/>
          <p:nvPr/>
        </p:nvSpPr>
        <p:spPr bwMode="auto">
          <a:xfrm>
            <a:off x="471487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7" name="Elipse 116"/>
          <p:cNvSpPr/>
          <p:nvPr/>
        </p:nvSpPr>
        <p:spPr bwMode="auto">
          <a:xfrm>
            <a:off x="41433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8" name="Elipse 117"/>
          <p:cNvSpPr/>
          <p:nvPr/>
        </p:nvSpPr>
        <p:spPr bwMode="auto">
          <a:xfrm>
            <a:off x="371475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9" name="Elipse 118"/>
          <p:cNvSpPr/>
          <p:nvPr/>
        </p:nvSpPr>
        <p:spPr bwMode="auto">
          <a:xfrm>
            <a:off x="38576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0" name="Elipse 119"/>
          <p:cNvSpPr/>
          <p:nvPr/>
        </p:nvSpPr>
        <p:spPr bwMode="auto">
          <a:xfrm>
            <a:off x="400050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1" name="Elipse 120"/>
          <p:cNvSpPr/>
          <p:nvPr/>
        </p:nvSpPr>
        <p:spPr bwMode="auto">
          <a:xfrm>
            <a:off x="414337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2" name="Elipse 121"/>
          <p:cNvSpPr/>
          <p:nvPr/>
        </p:nvSpPr>
        <p:spPr bwMode="auto">
          <a:xfrm>
            <a:off x="428625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3" name="Elipse 122"/>
          <p:cNvSpPr/>
          <p:nvPr/>
        </p:nvSpPr>
        <p:spPr bwMode="auto">
          <a:xfrm>
            <a:off x="43576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4" name="Elipse 123"/>
          <p:cNvSpPr/>
          <p:nvPr/>
        </p:nvSpPr>
        <p:spPr bwMode="auto">
          <a:xfrm>
            <a:off x="492918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5" name="Elipse 124"/>
          <p:cNvSpPr/>
          <p:nvPr/>
        </p:nvSpPr>
        <p:spPr bwMode="auto">
          <a:xfrm>
            <a:off x="500062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6" name="Elipse 125"/>
          <p:cNvSpPr/>
          <p:nvPr/>
        </p:nvSpPr>
        <p:spPr bwMode="auto">
          <a:xfrm>
            <a:off x="478631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7" name="Elipse 126"/>
          <p:cNvSpPr/>
          <p:nvPr/>
        </p:nvSpPr>
        <p:spPr bwMode="auto">
          <a:xfrm>
            <a:off x="50006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8" name="Elipse 127"/>
          <p:cNvSpPr/>
          <p:nvPr/>
        </p:nvSpPr>
        <p:spPr bwMode="auto">
          <a:xfrm>
            <a:off x="4143375"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9" name="Elipse 128"/>
          <p:cNvSpPr/>
          <p:nvPr/>
        </p:nvSpPr>
        <p:spPr bwMode="auto">
          <a:xfrm>
            <a:off x="435768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0" name="Elipse 129"/>
          <p:cNvSpPr/>
          <p:nvPr/>
        </p:nvSpPr>
        <p:spPr bwMode="auto">
          <a:xfrm>
            <a:off x="49291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1" name="Elipse 130"/>
          <p:cNvSpPr/>
          <p:nvPr/>
        </p:nvSpPr>
        <p:spPr bwMode="auto">
          <a:xfrm>
            <a:off x="507206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2" name="Elipse 131"/>
          <p:cNvSpPr/>
          <p:nvPr/>
        </p:nvSpPr>
        <p:spPr bwMode="auto">
          <a:xfrm>
            <a:off x="514350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3" name="Elipse 132"/>
          <p:cNvSpPr/>
          <p:nvPr/>
        </p:nvSpPr>
        <p:spPr bwMode="auto">
          <a:xfrm>
            <a:off x="507206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4" name="Elipse 133"/>
          <p:cNvSpPr/>
          <p:nvPr/>
        </p:nvSpPr>
        <p:spPr bwMode="auto">
          <a:xfrm>
            <a:off x="51435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5" name="Elipse 134"/>
          <p:cNvSpPr/>
          <p:nvPr/>
        </p:nvSpPr>
        <p:spPr bwMode="auto">
          <a:xfrm>
            <a:off x="521493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6" name="Elipse 135"/>
          <p:cNvSpPr/>
          <p:nvPr/>
        </p:nvSpPr>
        <p:spPr bwMode="auto">
          <a:xfrm>
            <a:off x="52863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7" name="Elipse 136"/>
          <p:cNvSpPr/>
          <p:nvPr/>
        </p:nvSpPr>
        <p:spPr bwMode="auto">
          <a:xfrm>
            <a:off x="52863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8" name="Elipse 137"/>
          <p:cNvSpPr/>
          <p:nvPr/>
        </p:nvSpPr>
        <p:spPr bwMode="auto">
          <a:xfrm>
            <a:off x="51435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9" name="Elipse 138"/>
          <p:cNvSpPr/>
          <p:nvPr/>
        </p:nvSpPr>
        <p:spPr bwMode="auto">
          <a:xfrm>
            <a:off x="53578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0" name="Elipse 139"/>
          <p:cNvSpPr/>
          <p:nvPr/>
        </p:nvSpPr>
        <p:spPr bwMode="auto">
          <a:xfrm>
            <a:off x="521493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1" name="Elipse 140"/>
          <p:cNvSpPr/>
          <p:nvPr/>
        </p:nvSpPr>
        <p:spPr bwMode="auto">
          <a:xfrm>
            <a:off x="478631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2" name="Elipse 141"/>
          <p:cNvSpPr/>
          <p:nvPr/>
        </p:nvSpPr>
        <p:spPr bwMode="auto">
          <a:xfrm>
            <a:off x="492918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3" name="Elipse 142"/>
          <p:cNvSpPr/>
          <p:nvPr/>
        </p:nvSpPr>
        <p:spPr bwMode="auto">
          <a:xfrm>
            <a:off x="507206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4" name="Elipse 143"/>
          <p:cNvSpPr/>
          <p:nvPr/>
        </p:nvSpPr>
        <p:spPr bwMode="auto">
          <a:xfrm>
            <a:off x="492918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5" name="Elipse 144"/>
          <p:cNvSpPr/>
          <p:nvPr/>
        </p:nvSpPr>
        <p:spPr bwMode="auto">
          <a:xfrm>
            <a:off x="550068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6" name="Elipse 145"/>
          <p:cNvSpPr/>
          <p:nvPr/>
        </p:nvSpPr>
        <p:spPr bwMode="auto">
          <a:xfrm>
            <a:off x="54292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7" name="Elipse 146"/>
          <p:cNvSpPr/>
          <p:nvPr/>
        </p:nvSpPr>
        <p:spPr bwMode="auto">
          <a:xfrm>
            <a:off x="5072063"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8" name="Elipse 147"/>
          <p:cNvSpPr/>
          <p:nvPr/>
        </p:nvSpPr>
        <p:spPr bwMode="auto">
          <a:xfrm>
            <a:off x="51435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9" name="Elipse 148"/>
          <p:cNvSpPr/>
          <p:nvPr/>
        </p:nvSpPr>
        <p:spPr bwMode="auto">
          <a:xfrm>
            <a:off x="49291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0" name="Elipse 149"/>
          <p:cNvSpPr/>
          <p:nvPr/>
        </p:nvSpPr>
        <p:spPr bwMode="auto">
          <a:xfrm>
            <a:off x="5143500"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1" name="Elipse 150"/>
          <p:cNvSpPr/>
          <p:nvPr/>
        </p:nvSpPr>
        <p:spPr bwMode="auto">
          <a:xfrm>
            <a:off x="42862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2" name="Elipse 151"/>
          <p:cNvSpPr/>
          <p:nvPr/>
        </p:nvSpPr>
        <p:spPr bwMode="auto">
          <a:xfrm>
            <a:off x="4857750"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3" name="Elipse 152"/>
          <p:cNvSpPr/>
          <p:nvPr/>
        </p:nvSpPr>
        <p:spPr bwMode="auto">
          <a:xfrm>
            <a:off x="507206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4" name="Elipse 153"/>
          <p:cNvSpPr/>
          <p:nvPr/>
        </p:nvSpPr>
        <p:spPr bwMode="auto">
          <a:xfrm>
            <a:off x="521493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5" name="Elipse 154"/>
          <p:cNvSpPr/>
          <p:nvPr/>
        </p:nvSpPr>
        <p:spPr bwMode="auto">
          <a:xfrm>
            <a:off x="528637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6" name="Elipse 155"/>
          <p:cNvSpPr/>
          <p:nvPr/>
        </p:nvSpPr>
        <p:spPr bwMode="auto">
          <a:xfrm>
            <a:off x="52149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7" name="Elipse 156"/>
          <p:cNvSpPr/>
          <p:nvPr/>
        </p:nvSpPr>
        <p:spPr bwMode="auto">
          <a:xfrm>
            <a:off x="528637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8" name="Elipse 157"/>
          <p:cNvSpPr/>
          <p:nvPr/>
        </p:nvSpPr>
        <p:spPr bwMode="auto">
          <a:xfrm>
            <a:off x="535781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9" name="Elipse 158"/>
          <p:cNvSpPr/>
          <p:nvPr/>
        </p:nvSpPr>
        <p:spPr bwMode="auto">
          <a:xfrm>
            <a:off x="542925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0" name="Elipse 159"/>
          <p:cNvSpPr/>
          <p:nvPr/>
        </p:nvSpPr>
        <p:spPr bwMode="auto">
          <a:xfrm>
            <a:off x="442912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1" name="Elipse 160"/>
          <p:cNvSpPr/>
          <p:nvPr/>
        </p:nvSpPr>
        <p:spPr bwMode="auto">
          <a:xfrm>
            <a:off x="49291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2" name="Elipse 161"/>
          <p:cNvSpPr/>
          <p:nvPr/>
        </p:nvSpPr>
        <p:spPr bwMode="auto">
          <a:xfrm>
            <a:off x="5500688"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3" name="Elipse 162"/>
          <p:cNvSpPr/>
          <p:nvPr/>
        </p:nvSpPr>
        <p:spPr bwMode="auto">
          <a:xfrm>
            <a:off x="535781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4" name="Elipse 163"/>
          <p:cNvSpPr/>
          <p:nvPr/>
        </p:nvSpPr>
        <p:spPr bwMode="auto">
          <a:xfrm>
            <a:off x="54292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5" name="Elipse 164"/>
          <p:cNvSpPr/>
          <p:nvPr/>
        </p:nvSpPr>
        <p:spPr bwMode="auto">
          <a:xfrm>
            <a:off x="535781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6" name="Elipse 165"/>
          <p:cNvSpPr/>
          <p:nvPr/>
        </p:nvSpPr>
        <p:spPr bwMode="auto">
          <a:xfrm>
            <a:off x="5214938"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7" name="Elipse 166"/>
          <p:cNvSpPr/>
          <p:nvPr/>
        </p:nvSpPr>
        <p:spPr bwMode="auto">
          <a:xfrm>
            <a:off x="428625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8" name="Elipse 167"/>
          <p:cNvSpPr/>
          <p:nvPr/>
        </p:nvSpPr>
        <p:spPr bwMode="auto">
          <a:xfrm>
            <a:off x="5500688"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9" name="Elipse 168"/>
          <p:cNvSpPr/>
          <p:nvPr/>
        </p:nvSpPr>
        <p:spPr bwMode="auto">
          <a:xfrm>
            <a:off x="54292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1" name="Elipse 170"/>
          <p:cNvSpPr/>
          <p:nvPr/>
        </p:nvSpPr>
        <p:spPr bwMode="auto">
          <a:xfrm>
            <a:off x="5081588" y="50815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2" name="Elipse 171"/>
          <p:cNvSpPr/>
          <p:nvPr/>
        </p:nvSpPr>
        <p:spPr bwMode="auto">
          <a:xfrm>
            <a:off x="492918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3" name="Elipse 172"/>
          <p:cNvSpPr/>
          <p:nvPr/>
        </p:nvSpPr>
        <p:spPr bwMode="auto">
          <a:xfrm>
            <a:off x="47148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4" name="Elipse 173"/>
          <p:cNvSpPr/>
          <p:nvPr/>
        </p:nvSpPr>
        <p:spPr bwMode="auto">
          <a:xfrm>
            <a:off x="485775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5" name="Elipse 174"/>
          <p:cNvSpPr/>
          <p:nvPr/>
        </p:nvSpPr>
        <p:spPr bwMode="auto">
          <a:xfrm>
            <a:off x="457200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6" name="Elipse 175"/>
          <p:cNvSpPr/>
          <p:nvPr/>
        </p:nvSpPr>
        <p:spPr bwMode="auto">
          <a:xfrm>
            <a:off x="442912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7" name="Elipse 176"/>
          <p:cNvSpPr/>
          <p:nvPr/>
        </p:nvSpPr>
        <p:spPr bwMode="auto">
          <a:xfrm>
            <a:off x="41433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8" name="Elipse 177"/>
          <p:cNvSpPr/>
          <p:nvPr/>
        </p:nvSpPr>
        <p:spPr bwMode="auto">
          <a:xfrm>
            <a:off x="42862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9" name="Elipse 178"/>
          <p:cNvSpPr/>
          <p:nvPr/>
        </p:nvSpPr>
        <p:spPr bwMode="auto">
          <a:xfrm>
            <a:off x="4214813"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0" name="Elipse 179"/>
          <p:cNvSpPr/>
          <p:nvPr/>
        </p:nvSpPr>
        <p:spPr bwMode="auto">
          <a:xfrm>
            <a:off x="442912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1" name="Elipse 180"/>
          <p:cNvSpPr/>
          <p:nvPr/>
        </p:nvSpPr>
        <p:spPr bwMode="auto">
          <a:xfrm>
            <a:off x="464343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2" name="Elipse 181"/>
          <p:cNvSpPr/>
          <p:nvPr/>
        </p:nvSpPr>
        <p:spPr bwMode="auto">
          <a:xfrm>
            <a:off x="4357688"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3" name="Elipse 182"/>
          <p:cNvSpPr/>
          <p:nvPr/>
        </p:nvSpPr>
        <p:spPr bwMode="auto">
          <a:xfrm>
            <a:off x="46434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4" name="Elipse 183"/>
          <p:cNvSpPr/>
          <p:nvPr/>
        </p:nvSpPr>
        <p:spPr bwMode="auto">
          <a:xfrm>
            <a:off x="4500563"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5" name="Elipse 184"/>
          <p:cNvSpPr/>
          <p:nvPr/>
        </p:nvSpPr>
        <p:spPr bwMode="auto">
          <a:xfrm>
            <a:off x="4643438"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6" name="Elipse 185"/>
          <p:cNvSpPr/>
          <p:nvPr/>
        </p:nvSpPr>
        <p:spPr bwMode="auto">
          <a:xfrm>
            <a:off x="378618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7" name="Elipse 186"/>
          <p:cNvSpPr/>
          <p:nvPr/>
        </p:nvSpPr>
        <p:spPr bwMode="auto">
          <a:xfrm>
            <a:off x="5143500"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8" name="Elipse 187"/>
          <p:cNvSpPr/>
          <p:nvPr/>
        </p:nvSpPr>
        <p:spPr bwMode="auto">
          <a:xfrm>
            <a:off x="471487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9" name="Elipse 188"/>
          <p:cNvSpPr/>
          <p:nvPr/>
        </p:nvSpPr>
        <p:spPr bwMode="auto">
          <a:xfrm>
            <a:off x="38576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0" name="Elipse 189"/>
          <p:cNvSpPr/>
          <p:nvPr/>
        </p:nvSpPr>
        <p:spPr bwMode="auto">
          <a:xfrm>
            <a:off x="392906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1" name="Elipse 190"/>
          <p:cNvSpPr/>
          <p:nvPr/>
        </p:nvSpPr>
        <p:spPr bwMode="auto">
          <a:xfrm>
            <a:off x="400050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2" name="Elipse 191"/>
          <p:cNvSpPr/>
          <p:nvPr/>
        </p:nvSpPr>
        <p:spPr bwMode="auto">
          <a:xfrm>
            <a:off x="407193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3" name="Elipse 192"/>
          <p:cNvSpPr/>
          <p:nvPr/>
        </p:nvSpPr>
        <p:spPr bwMode="auto">
          <a:xfrm>
            <a:off x="392906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4" name="Elipse 193"/>
          <p:cNvSpPr/>
          <p:nvPr/>
        </p:nvSpPr>
        <p:spPr bwMode="auto">
          <a:xfrm>
            <a:off x="41433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ADF7D129-0FDC-4509-88CB-B6922F8BD32B}" type="slidenum">
              <a:rPr lang="pt-BR" smtClean="0"/>
              <a:pPr>
                <a:defRPr/>
              </a:pPr>
              <a:t>12</a:t>
            </a:fld>
            <a:endParaRPr lang="pt-BR"/>
          </a:p>
        </p:txBody>
      </p:sp>
      <p:sp>
        <p:nvSpPr>
          <p:cNvPr id="5" name="Text Box 2052"/>
          <p:cNvSpPr txBox="1">
            <a:spLocks noChangeArrowheads="1"/>
          </p:cNvSpPr>
          <p:nvPr/>
        </p:nvSpPr>
        <p:spPr bwMode="auto">
          <a:xfrm>
            <a:off x="990600" y="1349375"/>
            <a:ext cx="6934200" cy="923925"/>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Contagem do exército de </a:t>
            </a:r>
            <a:r>
              <a:rPr lang="pt-BR" sz="1800" dirty="0" err="1">
                <a:effectLst>
                  <a:outerShdw blurRad="38100" dist="38100" dir="2700000" algn="tl">
                    <a:srgbClr val="C0C0C0"/>
                  </a:outerShdw>
                </a:effectLst>
                <a:latin typeface="Verdana" pitchFamily="34" charset="0"/>
                <a:cs typeface="Times New Roman" pitchFamily="18" charset="0"/>
              </a:rPr>
              <a:t>Xerxes</a:t>
            </a:r>
            <a:r>
              <a:rPr lang="pt-BR" sz="1800" dirty="0">
                <a:effectLst>
                  <a:outerShdw blurRad="38100" dist="38100" dir="2700000" algn="tl">
                    <a:srgbClr val="C0C0C0"/>
                  </a:outerShdw>
                </a:effectLst>
                <a:latin typeface="Verdana" pitchFamily="34" charset="0"/>
                <a:cs typeface="Times New Roman" pitchFamily="18" charset="0"/>
              </a:rPr>
              <a:t>:</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r>
              <a:rPr lang="pt-BR" sz="1800" dirty="0">
                <a:effectLst>
                  <a:outerShdw blurRad="38100" dist="38100" dir="2700000" algn="tl">
                    <a:srgbClr val="C0C0C0"/>
                  </a:outerShdw>
                </a:effectLst>
                <a:latin typeface="Verdana" pitchFamily="34" charset="0"/>
                <a:cs typeface="Times New Roman" pitchFamily="18" charset="0"/>
              </a:rPr>
              <a:t>“Em seguida, fizeram sair dali esse corpo de tropas...</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sp>
        <p:nvSpPr>
          <p:cNvPr id="8" name="Elipse 7"/>
          <p:cNvSpPr/>
          <p:nvPr/>
        </p:nvSpPr>
        <p:spPr bwMode="auto">
          <a:xfrm>
            <a:off x="1285875"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 name="Elipse 8"/>
          <p:cNvSpPr/>
          <p:nvPr/>
        </p:nvSpPr>
        <p:spPr bwMode="auto">
          <a:xfrm>
            <a:off x="135731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 name="Elipse 9"/>
          <p:cNvSpPr/>
          <p:nvPr/>
        </p:nvSpPr>
        <p:spPr bwMode="auto">
          <a:xfrm>
            <a:off x="114300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 name="Elipse 10"/>
          <p:cNvSpPr/>
          <p:nvPr/>
        </p:nvSpPr>
        <p:spPr bwMode="auto">
          <a:xfrm>
            <a:off x="135731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 name="Elipse 11"/>
          <p:cNvSpPr/>
          <p:nvPr/>
        </p:nvSpPr>
        <p:spPr bwMode="auto">
          <a:xfrm>
            <a:off x="114300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 name="Elipse 12"/>
          <p:cNvSpPr/>
          <p:nvPr/>
        </p:nvSpPr>
        <p:spPr bwMode="auto">
          <a:xfrm>
            <a:off x="121443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 name="Elipse 13"/>
          <p:cNvSpPr/>
          <p:nvPr/>
        </p:nvSpPr>
        <p:spPr bwMode="auto">
          <a:xfrm>
            <a:off x="128587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 name="Elipse 14"/>
          <p:cNvSpPr/>
          <p:nvPr/>
        </p:nvSpPr>
        <p:spPr bwMode="auto">
          <a:xfrm>
            <a:off x="142875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 name="Elipse 15"/>
          <p:cNvSpPr/>
          <p:nvPr/>
        </p:nvSpPr>
        <p:spPr bwMode="auto">
          <a:xfrm>
            <a:off x="15001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 name="Elipse 16"/>
          <p:cNvSpPr/>
          <p:nvPr/>
        </p:nvSpPr>
        <p:spPr bwMode="auto">
          <a:xfrm>
            <a:off x="142875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 name="Elipse 17"/>
          <p:cNvSpPr/>
          <p:nvPr/>
        </p:nvSpPr>
        <p:spPr bwMode="auto">
          <a:xfrm>
            <a:off x="15001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 name="Elipse 18"/>
          <p:cNvSpPr/>
          <p:nvPr/>
        </p:nvSpPr>
        <p:spPr bwMode="auto">
          <a:xfrm>
            <a:off x="207168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 name="Elipse 19"/>
          <p:cNvSpPr/>
          <p:nvPr/>
        </p:nvSpPr>
        <p:spPr bwMode="auto">
          <a:xfrm>
            <a:off x="164306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 name="Elipse 20"/>
          <p:cNvSpPr/>
          <p:nvPr/>
        </p:nvSpPr>
        <p:spPr bwMode="auto">
          <a:xfrm>
            <a:off x="164306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 name="Elipse 21"/>
          <p:cNvSpPr/>
          <p:nvPr/>
        </p:nvSpPr>
        <p:spPr bwMode="auto">
          <a:xfrm>
            <a:off x="15001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 name="Elipse 22"/>
          <p:cNvSpPr/>
          <p:nvPr/>
        </p:nvSpPr>
        <p:spPr bwMode="auto">
          <a:xfrm>
            <a:off x="17145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 name="Elipse 23"/>
          <p:cNvSpPr/>
          <p:nvPr/>
        </p:nvSpPr>
        <p:spPr bwMode="auto">
          <a:xfrm>
            <a:off x="1571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 name="Elipse 24"/>
          <p:cNvSpPr/>
          <p:nvPr/>
        </p:nvSpPr>
        <p:spPr bwMode="auto">
          <a:xfrm>
            <a:off x="114300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 name="Elipse 25"/>
          <p:cNvSpPr/>
          <p:nvPr/>
        </p:nvSpPr>
        <p:spPr bwMode="auto">
          <a:xfrm>
            <a:off x="128587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 name="Elipse 26"/>
          <p:cNvSpPr/>
          <p:nvPr/>
        </p:nvSpPr>
        <p:spPr bwMode="auto">
          <a:xfrm>
            <a:off x="142875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 name="Elipse 27"/>
          <p:cNvSpPr/>
          <p:nvPr/>
        </p:nvSpPr>
        <p:spPr bwMode="auto">
          <a:xfrm>
            <a:off x="15716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 name="Elipse 28"/>
          <p:cNvSpPr/>
          <p:nvPr/>
        </p:nvSpPr>
        <p:spPr bwMode="auto">
          <a:xfrm>
            <a:off x="17145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 name="Elipse 29"/>
          <p:cNvSpPr/>
          <p:nvPr/>
        </p:nvSpPr>
        <p:spPr bwMode="auto">
          <a:xfrm>
            <a:off x="17859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 name="Elipse 30"/>
          <p:cNvSpPr/>
          <p:nvPr/>
        </p:nvSpPr>
        <p:spPr bwMode="auto">
          <a:xfrm>
            <a:off x="1857375"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 name="Elipse 31"/>
          <p:cNvSpPr/>
          <p:nvPr/>
        </p:nvSpPr>
        <p:spPr bwMode="auto">
          <a:xfrm>
            <a:off x="192881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 name="Elipse 32"/>
          <p:cNvSpPr/>
          <p:nvPr/>
        </p:nvSpPr>
        <p:spPr bwMode="auto">
          <a:xfrm>
            <a:off x="164306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 name="Elipse 33"/>
          <p:cNvSpPr/>
          <p:nvPr/>
        </p:nvSpPr>
        <p:spPr bwMode="auto">
          <a:xfrm>
            <a:off x="192881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 name="Elipse 34"/>
          <p:cNvSpPr/>
          <p:nvPr/>
        </p:nvSpPr>
        <p:spPr bwMode="auto">
          <a:xfrm>
            <a:off x="235743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 name="Elipse 35"/>
          <p:cNvSpPr/>
          <p:nvPr/>
        </p:nvSpPr>
        <p:spPr bwMode="auto">
          <a:xfrm>
            <a:off x="178593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 name="Elipse 36"/>
          <p:cNvSpPr/>
          <p:nvPr/>
        </p:nvSpPr>
        <p:spPr bwMode="auto">
          <a:xfrm>
            <a:off x="185737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 name="Elipse 37"/>
          <p:cNvSpPr/>
          <p:nvPr/>
        </p:nvSpPr>
        <p:spPr bwMode="auto">
          <a:xfrm>
            <a:off x="200025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 name="Elipse 38"/>
          <p:cNvSpPr/>
          <p:nvPr/>
        </p:nvSpPr>
        <p:spPr bwMode="auto">
          <a:xfrm>
            <a:off x="20716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 name="Elipse 39"/>
          <p:cNvSpPr/>
          <p:nvPr/>
        </p:nvSpPr>
        <p:spPr bwMode="auto">
          <a:xfrm>
            <a:off x="200025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 name="Elipse 40"/>
          <p:cNvSpPr/>
          <p:nvPr/>
        </p:nvSpPr>
        <p:spPr bwMode="auto">
          <a:xfrm>
            <a:off x="20716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 name="Elipse 41"/>
          <p:cNvSpPr/>
          <p:nvPr/>
        </p:nvSpPr>
        <p:spPr bwMode="auto">
          <a:xfrm>
            <a:off x="21431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 name="Elipse 42"/>
          <p:cNvSpPr/>
          <p:nvPr/>
        </p:nvSpPr>
        <p:spPr bwMode="auto">
          <a:xfrm>
            <a:off x="221456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 name="Elipse 43"/>
          <p:cNvSpPr/>
          <p:nvPr/>
        </p:nvSpPr>
        <p:spPr bwMode="auto">
          <a:xfrm>
            <a:off x="221456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 name="Elipse 44"/>
          <p:cNvSpPr/>
          <p:nvPr/>
        </p:nvSpPr>
        <p:spPr bwMode="auto">
          <a:xfrm>
            <a:off x="20716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 name="Elipse 45"/>
          <p:cNvSpPr/>
          <p:nvPr/>
        </p:nvSpPr>
        <p:spPr bwMode="auto">
          <a:xfrm>
            <a:off x="22860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 name="Elipse 46"/>
          <p:cNvSpPr/>
          <p:nvPr/>
        </p:nvSpPr>
        <p:spPr bwMode="auto">
          <a:xfrm>
            <a:off x="21431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 name="Elipse 47"/>
          <p:cNvSpPr/>
          <p:nvPr/>
        </p:nvSpPr>
        <p:spPr bwMode="auto">
          <a:xfrm>
            <a:off x="192881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 name="Elipse 48"/>
          <p:cNvSpPr/>
          <p:nvPr/>
        </p:nvSpPr>
        <p:spPr bwMode="auto">
          <a:xfrm>
            <a:off x="264318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 name="Elipse 49"/>
          <p:cNvSpPr/>
          <p:nvPr/>
        </p:nvSpPr>
        <p:spPr bwMode="auto">
          <a:xfrm>
            <a:off x="200025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 name="Elipse 50"/>
          <p:cNvSpPr/>
          <p:nvPr/>
        </p:nvSpPr>
        <p:spPr bwMode="auto">
          <a:xfrm>
            <a:off x="21431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 name="Elipse 51"/>
          <p:cNvSpPr/>
          <p:nvPr/>
        </p:nvSpPr>
        <p:spPr bwMode="auto">
          <a:xfrm>
            <a:off x="22860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 name="Elipse 52"/>
          <p:cNvSpPr/>
          <p:nvPr/>
        </p:nvSpPr>
        <p:spPr bwMode="auto">
          <a:xfrm>
            <a:off x="23574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 name="Elipse 53"/>
          <p:cNvSpPr/>
          <p:nvPr/>
        </p:nvSpPr>
        <p:spPr bwMode="auto">
          <a:xfrm>
            <a:off x="164306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 name="Elipse 54"/>
          <p:cNvSpPr/>
          <p:nvPr/>
        </p:nvSpPr>
        <p:spPr bwMode="auto">
          <a:xfrm>
            <a:off x="171450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 name="Elipse 55"/>
          <p:cNvSpPr/>
          <p:nvPr/>
        </p:nvSpPr>
        <p:spPr bwMode="auto">
          <a:xfrm>
            <a:off x="1500188"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 name="Elipse 56"/>
          <p:cNvSpPr/>
          <p:nvPr/>
        </p:nvSpPr>
        <p:spPr bwMode="auto">
          <a:xfrm>
            <a:off x="171450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 name="Elipse 57"/>
          <p:cNvSpPr/>
          <p:nvPr/>
        </p:nvSpPr>
        <p:spPr bwMode="auto">
          <a:xfrm>
            <a:off x="1500188"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 name="Elipse 58"/>
          <p:cNvSpPr/>
          <p:nvPr/>
        </p:nvSpPr>
        <p:spPr bwMode="auto">
          <a:xfrm>
            <a:off x="157162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 name="Elipse 59"/>
          <p:cNvSpPr/>
          <p:nvPr/>
        </p:nvSpPr>
        <p:spPr bwMode="auto">
          <a:xfrm>
            <a:off x="164306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 name="Elipse 60"/>
          <p:cNvSpPr/>
          <p:nvPr/>
        </p:nvSpPr>
        <p:spPr bwMode="auto">
          <a:xfrm>
            <a:off x="1785938"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 name="Elipse 61"/>
          <p:cNvSpPr/>
          <p:nvPr/>
        </p:nvSpPr>
        <p:spPr bwMode="auto">
          <a:xfrm>
            <a:off x="18573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 name="Elipse 62"/>
          <p:cNvSpPr/>
          <p:nvPr/>
        </p:nvSpPr>
        <p:spPr bwMode="auto">
          <a:xfrm>
            <a:off x="178593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 name="Elipse 63"/>
          <p:cNvSpPr/>
          <p:nvPr/>
        </p:nvSpPr>
        <p:spPr bwMode="auto">
          <a:xfrm>
            <a:off x="18573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5" name="Elipse 64"/>
          <p:cNvSpPr/>
          <p:nvPr/>
        </p:nvSpPr>
        <p:spPr bwMode="auto">
          <a:xfrm>
            <a:off x="19288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 name="Elipse 65"/>
          <p:cNvSpPr/>
          <p:nvPr/>
        </p:nvSpPr>
        <p:spPr bwMode="auto">
          <a:xfrm>
            <a:off x="20002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 name="Elipse 66"/>
          <p:cNvSpPr/>
          <p:nvPr/>
        </p:nvSpPr>
        <p:spPr bwMode="auto">
          <a:xfrm>
            <a:off x="200025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 name="Elipse 67"/>
          <p:cNvSpPr/>
          <p:nvPr/>
        </p:nvSpPr>
        <p:spPr bwMode="auto">
          <a:xfrm>
            <a:off x="228600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 name="Elipse 68"/>
          <p:cNvSpPr/>
          <p:nvPr/>
        </p:nvSpPr>
        <p:spPr bwMode="auto">
          <a:xfrm>
            <a:off x="20716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 name="Elipse 69"/>
          <p:cNvSpPr/>
          <p:nvPr/>
        </p:nvSpPr>
        <p:spPr bwMode="auto">
          <a:xfrm>
            <a:off x="192881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 name="Elipse 70"/>
          <p:cNvSpPr/>
          <p:nvPr/>
        </p:nvSpPr>
        <p:spPr bwMode="auto">
          <a:xfrm>
            <a:off x="150018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 name="Elipse 71"/>
          <p:cNvSpPr/>
          <p:nvPr/>
        </p:nvSpPr>
        <p:spPr bwMode="auto">
          <a:xfrm>
            <a:off x="164306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 name="Elipse 72"/>
          <p:cNvSpPr/>
          <p:nvPr/>
        </p:nvSpPr>
        <p:spPr bwMode="auto">
          <a:xfrm>
            <a:off x="178593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 name="Elipse 73"/>
          <p:cNvSpPr/>
          <p:nvPr/>
        </p:nvSpPr>
        <p:spPr bwMode="auto">
          <a:xfrm>
            <a:off x="1571625"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 name="Elipse 74"/>
          <p:cNvSpPr/>
          <p:nvPr/>
        </p:nvSpPr>
        <p:spPr bwMode="auto">
          <a:xfrm>
            <a:off x="207168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 name="Elipse 75"/>
          <p:cNvSpPr/>
          <p:nvPr/>
        </p:nvSpPr>
        <p:spPr bwMode="auto">
          <a:xfrm>
            <a:off x="214312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 name="Elipse 76"/>
          <p:cNvSpPr/>
          <p:nvPr/>
        </p:nvSpPr>
        <p:spPr bwMode="auto">
          <a:xfrm>
            <a:off x="11430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 name="Elipse 77"/>
          <p:cNvSpPr/>
          <p:nvPr/>
        </p:nvSpPr>
        <p:spPr bwMode="auto">
          <a:xfrm>
            <a:off x="121443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 name="Elipse 78"/>
          <p:cNvSpPr/>
          <p:nvPr/>
        </p:nvSpPr>
        <p:spPr bwMode="auto">
          <a:xfrm>
            <a:off x="114300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 name="Elipse 79"/>
          <p:cNvSpPr/>
          <p:nvPr/>
        </p:nvSpPr>
        <p:spPr bwMode="auto">
          <a:xfrm>
            <a:off x="10001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 name="Elipse 80"/>
          <p:cNvSpPr/>
          <p:nvPr/>
        </p:nvSpPr>
        <p:spPr bwMode="auto">
          <a:xfrm>
            <a:off x="10001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2" name="Elipse 81"/>
          <p:cNvSpPr/>
          <p:nvPr/>
        </p:nvSpPr>
        <p:spPr bwMode="auto">
          <a:xfrm>
            <a:off x="250031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3" name="Elipse 82"/>
          <p:cNvSpPr/>
          <p:nvPr/>
        </p:nvSpPr>
        <p:spPr bwMode="auto">
          <a:xfrm>
            <a:off x="114300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4" name="Elipse 83"/>
          <p:cNvSpPr/>
          <p:nvPr/>
        </p:nvSpPr>
        <p:spPr bwMode="auto">
          <a:xfrm>
            <a:off x="128587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5" name="Elipse 84"/>
          <p:cNvSpPr/>
          <p:nvPr/>
        </p:nvSpPr>
        <p:spPr bwMode="auto">
          <a:xfrm>
            <a:off x="135731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6" name="Elipse 85"/>
          <p:cNvSpPr/>
          <p:nvPr/>
        </p:nvSpPr>
        <p:spPr bwMode="auto">
          <a:xfrm>
            <a:off x="1285875"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7" name="Elipse 86"/>
          <p:cNvSpPr/>
          <p:nvPr/>
        </p:nvSpPr>
        <p:spPr bwMode="auto">
          <a:xfrm>
            <a:off x="1000125"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8" name="Elipse 87"/>
          <p:cNvSpPr/>
          <p:nvPr/>
        </p:nvSpPr>
        <p:spPr bwMode="auto">
          <a:xfrm>
            <a:off x="14287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9" name="Elipse 88"/>
          <p:cNvSpPr/>
          <p:nvPr/>
        </p:nvSpPr>
        <p:spPr bwMode="auto">
          <a:xfrm>
            <a:off x="185737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0" name="Elipse 89"/>
          <p:cNvSpPr/>
          <p:nvPr/>
        </p:nvSpPr>
        <p:spPr bwMode="auto">
          <a:xfrm>
            <a:off x="1357313"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1" name="Elipse 90"/>
          <p:cNvSpPr/>
          <p:nvPr/>
        </p:nvSpPr>
        <p:spPr bwMode="auto">
          <a:xfrm>
            <a:off x="10001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2" name="Elipse 91"/>
          <p:cNvSpPr/>
          <p:nvPr/>
        </p:nvSpPr>
        <p:spPr bwMode="auto">
          <a:xfrm>
            <a:off x="200025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3" name="Elipse 92"/>
          <p:cNvSpPr/>
          <p:nvPr/>
        </p:nvSpPr>
        <p:spPr bwMode="auto">
          <a:xfrm>
            <a:off x="14287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4" name="Elipse 93"/>
          <p:cNvSpPr/>
          <p:nvPr/>
        </p:nvSpPr>
        <p:spPr bwMode="auto">
          <a:xfrm>
            <a:off x="100012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5" name="Elipse 94"/>
          <p:cNvSpPr/>
          <p:nvPr/>
        </p:nvSpPr>
        <p:spPr bwMode="auto">
          <a:xfrm>
            <a:off x="114300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6" name="Elipse 95"/>
          <p:cNvSpPr/>
          <p:nvPr/>
        </p:nvSpPr>
        <p:spPr bwMode="auto">
          <a:xfrm>
            <a:off x="1285875"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7" name="Elipse 96"/>
          <p:cNvSpPr/>
          <p:nvPr/>
        </p:nvSpPr>
        <p:spPr bwMode="auto">
          <a:xfrm>
            <a:off x="1428750"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8" name="Elipse 97"/>
          <p:cNvSpPr/>
          <p:nvPr/>
        </p:nvSpPr>
        <p:spPr bwMode="auto">
          <a:xfrm>
            <a:off x="1571625"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 name="Elipse 98"/>
          <p:cNvSpPr/>
          <p:nvPr/>
        </p:nvSpPr>
        <p:spPr bwMode="auto">
          <a:xfrm>
            <a:off x="164306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 name="Elipse 99"/>
          <p:cNvSpPr/>
          <p:nvPr/>
        </p:nvSpPr>
        <p:spPr bwMode="auto">
          <a:xfrm>
            <a:off x="221456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 name="Elipse 100"/>
          <p:cNvSpPr/>
          <p:nvPr/>
        </p:nvSpPr>
        <p:spPr bwMode="auto">
          <a:xfrm>
            <a:off x="228600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 name="Elipse 101"/>
          <p:cNvSpPr/>
          <p:nvPr/>
        </p:nvSpPr>
        <p:spPr bwMode="auto">
          <a:xfrm>
            <a:off x="2071688"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 name="Elipse 102"/>
          <p:cNvSpPr/>
          <p:nvPr/>
        </p:nvSpPr>
        <p:spPr bwMode="auto">
          <a:xfrm>
            <a:off x="228600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 name="Elipse 103"/>
          <p:cNvSpPr/>
          <p:nvPr/>
        </p:nvSpPr>
        <p:spPr bwMode="auto">
          <a:xfrm>
            <a:off x="142875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 name="Elipse 104"/>
          <p:cNvSpPr/>
          <p:nvPr/>
        </p:nvSpPr>
        <p:spPr bwMode="auto">
          <a:xfrm>
            <a:off x="164306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 name="Elipse 105"/>
          <p:cNvSpPr/>
          <p:nvPr/>
        </p:nvSpPr>
        <p:spPr bwMode="auto">
          <a:xfrm>
            <a:off x="221456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 name="Elipse 106"/>
          <p:cNvSpPr/>
          <p:nvPr/>
        </p:nvSpPr>
        <p:spPr bwMode="auto">
          <a:xfrm>
            <a:off x="2357438"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 name="Elipse 107"/>
          <p:cNvSpPr/>
          <p:nvPr/>
        </p:nvSpPr>
        <p:spPr bwMode="auto">
          <a:xfrm>
            <a:off x="24288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 name="Elipse 108"/>
          <p:cNvSpPr/>
          <p:nvPr/>
        </p:nvSpPr>
        <p:spPr bwMode="auto">
          <a:xfrm>
            <a:off x="235743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 name="Elipse 109"/>
          <p:cNvSpPr/>
          <p:nvPr/>
        </p:nvSpPr>
        <p:spPr bwMode="auto">
          <a:xfrm>
            <a:off x="24288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 name="Elipse 110"/>
          <p:cNvSpPr/>
          <p:nvPr/>
        </p:nvSpPr>
        <p:spPr bwMode="auto">
          <a:xfrm>
            <a:off x="25003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 name="Elipse 111"/>
          <p:cNvSpPr/>
          <p:nvPr/>
        </p:nvSpPr>
        <p:spPr bwMode="auto">
          <a:xfrm>
            <a:off x="25717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 name="Elipse 112"/>
          <p:cNvSpPr/>
          <p:nvPr/>
        </p:nvSpPr>
        <p:spPr bwMode="auto">
          <a:xfrm>
            <a:off x="257175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4" name="Elipse 113"/>
          <p:cNvSpPr/>
          <p:nvPr/>
        </p:nvSpPr>
        <p:spPr bwMode="auto">
          <a:xfrm>
            <a:off x="242887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5" name="Elipse 114"/>
          <p:cNvSpPr/>
          <p:nvPr/>
        </p:nvSpPr>
        <p:spPr bwMode="auto">
          <a:xfrm>
            <a:off x="26431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6" name="Elipse 115"/>
          <p:cNvSpPr/>
          <p:nvPr/>
        </p:nvSpPr>
        <p:spPr bwMode="auto">
          <a:xfrm>
            <a:off x="250031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7" name="Elipse 116"/>
          <p:cNvSpPr/>
          <p:nvPr/>
        </p:nvSpPr>
        <p:spPr bwMode="auto">
          <a:xfrm>
            <a:off x="207168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8" name="Elipse 117"/>
          <p:cNvSpPr/>
          <p:nvPr/>
        </p:nvSpPr>
        <p:spPr bwMode="auto">
          <a:xfrm>
            <a:off x="221456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9" name="Elipse 118"/>
          <p:cNvSpPr/>
          <p:nvPr/>
        </p:nvSpPr>
        <p:spPr bwMode="auto">
          <a:xfrm>
            <a:off x="235743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0" name="Elipse 119"/>
          <p:cNvSpPr/>
          <p:nvPr/>
        </p:nvSpPr>
        <p:spPr bwMode="auto">
          <a:xfrm>
            <a:off x="221456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1" name="Elipse 120"/>
          <p:cNvSpPr/>
          <p:nvPr/>
        </p:nvSpPr>
        <p:spPr bwMode="auto">
          <a:xfrm>
            <a:off x="278606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2" name="Elipse 121"/>
          <p:cNvSpPr/>
          <p:nvPr/>
        </p:nvSpPr>
        <p:spPr bwMode="auto">
          <a:xfrm>
            <a:off x="2714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3" name="Elipse 122"/>
          <p:cNvSpPr/>
          <p:nvPr/>
        </p:nvSpPr>
        <p:spPr bwMode="auto">
          <a:xfrm>
            <a:off x="2357438"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4" name="Elipse 123"/>
          <p:cNvSpPr/>
          <p:nvPr/>
        </p:nvSpPr>
        <p:spPr bwMode="auto">
          <a:xfrm>
            <a:off x="2428875"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5" name="Elipse 124"/>
          <p:cNvSpPr/>
          <p:nvPr/>
        </p:nvSpPr>
        <p:spPr bwMode="auto">
          <a:xfrm>
            <a:off x="221456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6" name="Elipse 125"/>
          <p:cNvSpPr/>
          <p:nvPr/>
        </p:nvSpPr>
        <p:spPr bwMode="auto">
          <a:xfrm>
            <a:off x="2428875"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7" name="Elipse 126"/>
          <p:cNvSpPr/>
          <p:nvPr/>
        </p:nvSpPr>
        <p:spPr bwMode="auto">
          <a:xfrm>
            <a:off x="15716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8" name="Elipse 127"/>
          <p:cNvSpPr/>
          <p:nvPr/>
        </p:nvSpPr>
        <p:spPr bwMode="auto">
          <a:xfrm>
            <a:off x="214312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9" name="Elipse 128"/>
          <p:cNvSpPr/>
          <p:nvPr/>
        </p:nvSpPr>
        <p:spPr bwMode="auto">
          <a:xfrm>
            <a:off x="2357438"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0" name="Elipse 129"/>
          <p:cNvSpPr/>
          <p:nvPr/>
        </p:nvSpPr>
        <p:spPr bwMode="auto">
          <a:xfrm>
            <a:off x="2500313"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1" name="Elipse 130"/>
          <p:cNvSpPr/>
          <p:nvPr/>
        </p:nvSpPr>
        <p:spPr bwMode="auto">
          <a:xfrm>
            <a:off x="257175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2" name="Elipse 131"/>
          <p:cNvSpPr/>
          <p:nvPr/>
        </p:nvSpPr>
        <p:spPr bwMode="auto">
          <a:xfrm>
            <a:off x="250031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3" name="Elipse 132"/>
          <p:cNvSpPr/>
          <p:nvPr/>
        </p:nvSpPr>
        <p:spPr bwMode="auto">
          <a:xfrm>
            <a:off x="257175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4" name="Elipse 133"/>
          <p:cNvSpPr/>
          <p:nvPr/>
        </p:nvSpPr>
        <p:spPr bwMode="auto">
          <a:xfrm>
            <a:off x="2643188"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5" name="Elipse 134"/>
          <p:cNvSpPr/>
          <p:nvPr/>
        </p:nvSpPr>
        <p:spPr bwMode="auto">
          <a:xfrm>
            <a:off x="271462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6" name="Elipse 135"/>
          <p:cNvSpPr/>
          <p:nvPr/>
        </p:nvSpPr>
        <p:spPr bwMode="auto">
          <a:xfrm>
            <a:off x="171450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7" name="Elipse 136"/>
          <p:cNvSpPr/>
          <p:nvPr/>
        </p:nvSpPr>
        <p:spPr bwMode="auto">
          <a:xfrm>
            <a:off x="221456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8" name="Elipse 137"/>
          <p:cNvSpPr/>
          <p:nvPr/>
        </p:nvSpPr>
        <p:spPr bwMode="auto">
          <a:xfrm>
            <a:off x="278606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9" name="Elipse 138"/>
          <p:cNvSpPr/>
          <p:nvPr/>
        </p:nvSpPr>
        <p:spPr bwMode="auto">
          <a:xfrm>
            <a:off x="2643188"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0" name="Elipse 139"/>
          <p:cNvSpPr/>
          <p:nvPr/>
        </p:nvSpPr>
        <p:spPr bwMode="auto">
          <a:xfrm>
            <a:off x="27146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1" name="Elipse 140"/>
          <p:cNvSpPr/>
          <p:nvPr/>
        </p:nvSpPr>
        <p:spPr bwMode="auto">
          <a:xfrm>
            <a:off x="264318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2" name="Elipse 141"/>
          <p:cNvSpPr/>
          <p:nvPr/>
        </p:nvSpPr>
        <p:spPr bwMode="auto">
          <a:xfrm>
            <a:off x="250031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3" name="Elipse 142"/>
          <p:cNvSpPr/>
          <p:nvPr/>
        </p:nvSpPr>
        <p:spPr bwMode="auto">
          <a:xfrm>
            <a:off x="157162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4" name="Elipse 143"/>
          <p:cNvSpPr/>
          <p:nvPr/>
        </p:nvSpPr>
        <p:spPr bwMode="auto">
          <a:xfrm>
            <a:off x="278606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5" name="Elipse 144"/>
          <p:cNvSpPr/>
          <p:nvPr/>
        </p:nvSpPr>
        <p:spPr bwMode="auto">
          <a:xfrm>
            <a:off x="271462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6" name="Elipse 145"/>
          <p:cNvSpPr/>
          <p:nvPr/>
        </p:nvSpPr>
        <p:spPr bwMode="auto">
          <a:xfrm>
            <a:off x="2366963" y="50815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7" name="Elipse 146"/>
          <p:cNvSpPr/>
          <p:nvPr/>
        </p:nvSpPr>
        <p:spPr bwMode="auto">
          <a:xfrm>
            <a:off x="2214563"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8" name="Elipse 147"/>
          <p:cNvSpPr/>
          <p:nvPr/>
        </p:nvSpPr>
        <p:spPr bwMode="auto">
          <a:xfrm>
            <a:off x="20002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9" name="Elipse 148"/>
          <p:cNvSpPr/>
          <p:nvPr/>
        </p:nvSpPr>
        <p:spPr bwMode="auto">
          <a:xfrm>
            <a:off x="214312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0" name="Elipse 149"/>
          <p:cNvSpPr/>
          <p:nvPr/>
        </p:nvSpPr>
        <p:spPr bwMode="auto">
          <a:xfrm>
            <a:off x="18573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1" name="Elipse 150"/>
          <p:cNvSpPr/>
          <p:nvPr/>
        </p:nvSpPr>
        <p:spPr bwMode="auto">
          <a:xfrm>
            <a:off x="171450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2" name="Elipse 151"/>
          <p:cNvSpPr/>
          <p:nvPr/>
        </p:nvSpPr>
        <p:spPr bwMode="auto">
          <a:xfrm>
            <a:off x="14287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3" name="Elipse 152"/>
          <p:cNvSpPr/>
          <p:nvPr/>
        </p:nvSpPr>
        <p:spPr bwMode="auto">
          <a:xfrm>
            <a:off x="157162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4" name="Elipse 153"/>
          <p:cNvSpPr/>
          <p:nvPr/>
        </p:nvSpPr>
        <p:spPr bwMode="auto">
          <a:xfrm>
            <a:off x="150018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5" name="Elipse 154"/>
          <p:cNvSpPr/>
          <p:nvPr/>
        </p:nvSpPr>
        <p:spPr bwMode="auto">
          <a:xfrm>
            <a:off x="171450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6" name="Elipse 155"/>
          <p:cNvSpPr/>
          <p:nvPr/>
        </p:nvSpPr>
        <p:spPr bwMode="auto">
          <a:xfrm>
            <a:off x="192881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7" name="Elipse 156"/>
          <p:cNvSpPr/>
          <p:nvPr/>
        </p:nvSpPr>
        <p:spPr bwMode="auto">
          <a:xfrm>
            <a:off x="1643063"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8" name="Elipse 157"/>
          <p:cNvSpPr/>
          <p:nvPr/>
        </p:nvSpPr>
        <p:spPr bwMode="auto">
          <a:xfrm>
            <a:off x="192881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9" name="Elipse 158"/>
          <p:cNvSpPr/>
          <p:nvPr/>
        </p:nvSpPr>
        <p:spPr bwMode="auto">
          <a:xfrm>
            <a:off x="1785938"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0" name="Elipse 159"/>
          <p:cNvSpPr/>
          <p:nvPr/>
        </p:nvSpPr>
        <p:spPr bwMode="auto">
          <a:xfrm>
            <a:off x="1928813"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1" name="Elipse 160"/>
          <p:cNvSpPr/>
          <p:nvPr/>
        </p:nvSpPr>
        <p:spPr bwMode="auto">
          <a:xfrm>
            <a:off x="107156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2" name="Elipse 161"/>
          <p:cNvSpPr/>
          <p:nvPr/>
        </p:nvSpPr>
        <p:spPr bwMode="auto">
          <a:xfrm>
            <a:off x="2428875"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3" name="Elipse 162"/>
          <p:cNvSpPr/>
          <p:nvPr/>
        </p:nvSpPr>
        <p:spPr bwMode="auto">
          <a:xfrm>
            <a:off x="2000250"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4" name="Elipse 163"/>
          <p:cNvSpPr/>
          <p:nvPr/>
        </p:nvSpPr>
        <p:spPr bwMode="auto">
          <a:xfrm>
            <a:off x="114300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5" name="Elipse 164"/>
          <p:cNvSpPr/>
          <p:nvPr/>
        </p:nvSpPr>
        <p:spPr bwMode="auto">
          <a:xfrm>
            <a:off x="121443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6" name="Elipse 165"/>
          <p:cNvSpPr/>
          <p:nvPr/>
        </p:nvSpPr>
        <p:spPr bwMode="auto">
          <a:xfrm>
            <a:off x="12858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7" name="Elipse 166"/>
          <p:cNvSpPr/>
          <p:nvPr/>
        </p:nvSpPr>
        <p:spPr bwMode="auto">
          <a:xfrm>
            <a:off x="135731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8" name="Elipse 167"/>
          <p:cNvSpPr/>
          <p:nvPr/>
        </p:nvSpPr>
        <p:spPr bwMode="auto">
          <a:xfrm>
            <a:off x="1214438"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9" name="Elipse 168"/>
          <p:cNvSpPr/>
          <p:nvPr/>
        </p:nvSpPr>
        <p:spPr bwMode="auto">
          <a:xfrm>
            <a:off x="14287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cxnSp>
        <p:nvCxnSpPr>
          <p:cNvPr id="334" name="Conector de seta reta 333"/>
          <p:cNvCxnSpPr>
            <a:stCxn id="342" idx="2"/>
          </p:cNvCxnSpPr>
          <p:nvPr/>
        </p:nvCxnSpPr>
        <p:spPr bwMode="auto">
          <a:xfrm rot="10800000">
            <a:off x="3000375" y="4403725"/>
            <a:ext cx="673100" cy="36513"/>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13481" name="Retângulo 339"/>
          <p:cNvSpPr>
            <a:spLocks noChangeArrowheads="1"/>
          </p:cNvSpPr>
          <p:nvPr/>
        </p:nvSpPr>
        <p:spPr bwMode="auto">
          <a:xfrm>
            <a:off x="5072063" y="4286250"/>
            <a:ext cx="1285875" cy="214313"/>
          </a:xfrm>
          <a:prstGeom prst="rect">
            <a:avLst/>
          </a:prstGeom>
          <a:solidFill>
            <a:schemeClr val="bg1"/>
          </a:solidFill>
          <a:ln w="9525" algn="ctr">
            <a:solidFill>
              <a:schemeClr val="bg1"/>
            </a:solidFill>
            <a:round/>
            <a:headEnd/>
            <a:tailEnd/>
          </a:ln>
        </p:spPr>
        <p:txBody>
          <a:bodyPr wrap="none" anchor="ctr"/>
          <a:lstStyle/>
          <a:p>
            <a:pPr algn="ctr"/>
            <a:endParaRPr lang="pt-BR"/>
          </a:p>
        </p:txBody>
      </p:sp>
      <p:sp>
        <p:nvSpPr>
          <p:cNvPr id="342" name="Elipse 341"/>
          <p:cNvSpPr/>
          <p:nvPr/>
        </p:nvSpPr>
        <p:spPr bwMode="auto">
          <a:xfrm>
            <a:off x="3673475" y="3475038"/>
            <a:ext cx="2000250" cy="1928812"/>
          </a:xfrm>
          <a:prstGeom prst="ellipse">
            <a:avLst/>
          </a:prstGeom>
          <a:solidFill>
            <a:schemeClr val="bg1">
              <a:lumMod val="85000"/>
            </a:schemeClr>
          </a:solidFill>
          <a:ln w="9525" cap="flat" cmpd="sng" algn="ctr">
            <a:solidFill>
              <a:schemeClr val="tx1"/>
            </a:solidFill>
            <a:prstDash val="dash"/>
            <a:round/>
            <a:headEnd type="none" w="med" len="med"/>
            <a:tailEnd type="none" w="med" len="med"/>
          </a:ln>
          <a:effectLst/>
        </p:spPr>
        <p:txBody>
          <a:bodyPr wrap="none" anchor="ctr"/>
          <a:lstStyle/>
          <a:p>
            <a:pPr algn="ctr">
              <a:defRPr/>
            </a:pPr>
            <a:endParaRPr lang="pt-B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A390F319-5B98-448E-B96A-9026FDE573C6}" type="slidenum">
              <a:rPr lang="pt-BR" smtClean="0"/>
              <a:pPr>
                <a:defRPr/>
              </a:pPr>
              <a:t>13</a:t>
            </a:fld>
            <a:endParaRPr lang="pt-BR"/>
          </a:p>
        </p:txBody>
      </p:sp>
      <p:sp>
        <p:nvSpPr>
          <p:cNvPr id="5" name="Text Box 2052"/>
          <p:cNvSpPr txBox="1">
            <a:spLocks noChangeArrowheads="1"/>
          </p:cNvSpPr>
          <p:nvPr/>
        </p:nvSpPr>
        <p:spPr bwMode="auto">
          <a:xfrm>
            <a:off x="990600" y="1349375"/>
            <a:ext cx="6934200" cy="1200150"/>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Contagem do exército de </a:t>
            </a:r>
            <a:r>
              <a:rPr lang="pt-BR" sz="1800" dirty="0" err="1">
                <a:effectLst>
                  <a:outerShdw blurRad="38100" dist="38100" dir="2700000" algn="tl">
                    <a:srgbClr val="C0C0C0"/>
                  </a:outerShdw>
                </a:effectLst>
                <a:latin typeface="Verdana" pitchFamily="34" charset="0"/>
                <a:cs typeface="Times New Roman" pitchFamily="18" charset="0"/>
              </a:rPr>
              <a:t>Xerxes</a:t>
            </a:r>
            <a:r>
              <a:rPr lang="pt-BR" sz="1800" dirty="0">
                <a:effectLst>
                  <a:outerShdw blurRad="38100" dist="38100" dir="2700000" algn="tl">
                    <a:srgbClr val="C0C0C0"/>
                  </a:outerShdw>
                </a:effectLst>
                <a:latin typeface="Verdana" pitchFamily="34" charset="0"/>
                <a:cs typeface="Times New Roman" pitchFamily="18" charset="0"/>
              </a:rPr>
              <a:t>:</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r>
              <a:rPr lang="pt-BR" sz="1800" dirty="0">
                <a:effectLst>
                  <a:outerShdw blurRad="38100" dist="38100" dir="2700000" algn="tl">
                    <a:srgbClr val="C0C0C0"/>
                  </a:outerShdw>
                </a:effectLst>
                <a:latin typeface="Verdana" pitchFamily="34" charset="0"/>
                <a:cs typeface="Times New Roman" pitchFamily="18" charset="0"/>
              </a:rPr>
              <a:t>“...e ergueram em torno do círculo um muro à altura do umbigo.”</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grpSp>
        <p:nvGrpSpPr>
          <p:cNvPr id="14342" name="Grupo 173"/>
          <p:cNvGrpSpPr>
            <a:grpSpLocks/>
          </p:cNvGrpSpPr>
          <p:nvPr/>
        </p:nvGrpSpPr>
        <p:grpSpPr bwMode="auto">
          <a:xfrm>
            <a:off x="3522663" y="3332163"/>
            <a:ext cx="2286000" cy="2209800"/>
            <a:chOff x="3428992" y="3255876"/>
            <a:chExt cx="2500330" cy="2387702"/>
          </a:xfrm>
        </p:grpSpPr>
        <p:sp>
          <p:nvSpPr>
            <p:cNvPr id="175" name="Rosca 174"/>
            <p:cNvSpPr/>
            <p:nvPr/>
          </p:nvSpPr>
          <p:spPr bwMode="auto">
            <a:xfrm>
              <a:off x="3451564" y="3255876"/>
              <a:ext cx="2429141" cy="2387702"/>
            </a:xfrm>
            <a:prstGeom prst="donut">
              <a:avLst>
                <a:gd name="adj" fmla="val 5609"/>
              </a:avLst>
            </a:prstGeom>
            <a:blipFill>
              <a:blip r:embed="rId2" cstate="print"/>
              <a:stretch>
                <a:fillRect/>
              </a:stretch>
            </a:blipFill>
            <a:ln w="9525" cap="flat" cmpd="sng" algn="ctr">
              <a:solidFill>
                <a:schemeClr val="tx1"/>
              </a:solidFill>
              <a:prstDash val="solid"/>
              <a:round/>
              <a:headEnd type="none" w="med" len="med"/>
              <a:tailEnd type="none" w="med" len="med"/>
            </a:ln>
            <a:effectLst/>
          </p:spPr>
          <p:txBody>
            <a:bodyPr wrap="none" anchor="ctr"/>
            <a:lstStyle/>
            <a:p>
              <a:pPr algn="ctr">
                <a:defRPr/>
              </a:pPr>
              <a:endParaRPr lang="pt-BR"/>
            </a:p>
          </p:txBody>
        </p:sp>
        <p:sp>
          <p:nvSpPr>
            <p:cNvPr id="14344" name="Retângulo 175"/>
            <p:cNvSpPr>
              <a:spLocks noChangeArrowheads="1"/>
            </p:cNvSpPr>
            <p:nvPr/>
          </p:nvSpPr>
          <p:spPr bwMode="auto">
            <a:xfrm>
              <a:off x="5715008" y="4286256"/>
              <a:ext cx="214314" cy="214314"/>
            </a:xfrm>
            <a:prstGeom prst="rect">
              <a:avLst/>
            </a:prstGeom>
            <a:solidFill>
              <a:schemeClr val="bg1"/>
            </a:solidFill>
            <a:ln w="9525" algn="ctr">
              <a:solidFill>
                <a:schemeClr val="bg1"/>
              </a:solidFill>
              <a:round/>
              <a:headEnd/>
              <a:tailEnd/>
            </a:ln>
          </p:spPr>
          <p:txBody>
            <a:bodyPr wrap="none" anchor="ctr"/>
            <a:lstStyle/>
            <a:p>
              <a:pPr algn="ctr"/>
              <a:endParaRPr lang="pt-BR"/>
            </a:p>
          </p:txBody>
        </p:sp>
        <p:sp>
          <p:nvSpPr>
            <p:cNvPr id="14345" name="Retângulo 176"/>
            <p:cNvSpPr>
              <a:spLocks noChangeArrowheads="1"/>
            </p:cNvSpPr>
            <p:nvPr/>
          </p:nvSpPr>
          <p:spPr bwMode="auto">
            <a:xfrm>
              <a:off x="3428992" y="4327446"/>
              <a:ext cx="214314" cy="214314"/>
            </a:xfrm>
            <a:prstGeom prst="rect">
              <a:avLst/>
            </a:prstGeom>
            <a:solidFill>
              <a:schemeClr val="bg1"/>
            </a:solidFill>
            <a:ln w="9525" algn="ctr">
              <a:solidFill>
                <a:schemeClr val="bg1"/>
              </a:solidFill>
              <a:round/>
              <a:headEnd/>
              <a:tailEnd/>
            </a:ln>
          </p:spPr>
          <p:txBody>
            <a:bodyPr wrap="none" anchor="ctr"/>
            <a:lstStyle/>
            <a:p>
              <a:pPr algn="ctr"/>
              <a:endParaRPr lang="pt-B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Grupo 1145"/>
          <p:cNvGrpSpPr>
            <a:grpSpLocks/>
          </p:cNvGrpSpPr>
          <p:nvPr/>
        </p:nvGrpSpPr>
        <p:grpSpPr bwMode="auto">
          <a:xfrm>
            <a:off x="3522663" y="3332163"/>
            <a:ext cx="2286000" cy="2209800"/>
            <a:chOff x="3428992" y="3255876"/>
            <a:chExt cx="2500330" cy="2387702"/>
          </a:xfrm>
        </p:grpSpPr>
        <p:sp>
          <p:nvSpPr>
            <p:cNvPr id="1147" name="Rosca 1146"/>
            <p:cNvSpPr/>
            <p:nvPr/>
          </p:nvSpPr>
          <p:spPr bwMode="auto">
            <a:xfrm>
              <a:off x="3451564" y="3255876"/>
              <a:ext cx="2429141" cy="2387702"/>
            </a:xfrm>
            <a:prstGeom prst="donut">
              <a:avLst>
                <a:gd name="adj" fmla="val 5609"/>
              </a:avLst>
            </a:prstGeom>
            <a:blipFill>
              <a:blip r:embed="rId2" cstate="print"/>
              <a:stretch>
                <a:fillRect/>
              </a:stretch>
            </a:blipFill>
            <a:ln w="9525" cap="flat" cmpd="sng" algn="ctr">
              <a:solidFill>
                <a:schemeClr val="tx1"/>
              </a:solidFill>
              <a:prstDash val="solid"/>
              <a:round/>
              <a:headEnd type="none" w="med" len="med"/>
              <a:tailEnd type="none" w="med" len="med"/>
            </a:ln>
            <a:effectLst/>
          </p:spPr>
          <p:txBody>
            <a:bodyPr wrap="none" anchor="ctr"/>
            <a:lstStyle/>
            <a:p>
              <a:pPr algn="ctr">
                <a:defRPr/>
              </a:pPr>
              <a:endParaRPr lang="pt-BR"/>
            </a:p>
          </p:txBody>
        </p:sp>
        <p:sp>
          <p:nvSpPr>
            <p:cNvPr id="16342" name="Retângulo 1147"/>
            <p:cNvSpPr>
              <a:spLocks noChangeArrowheads="1"/>
            </p:cNvSpPr>
            <p:nvPr/>
          </p:nvSpPr>
          <p:spPr bwMode="auto">
            <a:xfrm>
              <a:off x="5715008" y="4286256"/>
              <a:ext cx="214314" cy="214314"/>
            </a:xfrm>
            <a:prstGeom prst="rect">
              <a:avLst/>
            </a:prstGeom>
            <a:solidFill>
              <a:schemeClr val="bg1"/>
            </a:solidFill>
            <a:ln w="9525" algn="ctr">
              <a:solidFill>
                <a:schemeClr val="bg1"/>
              </a:solidFill>
              <a:round/>
              <a:headEnd/>
              <a:tailEnd/>
            </a:ln>
          </p:spPr>
          <p:txBody>
            <a:bodyPr wrap="none" anchor="ctr"/>
            <a:lstStyle/>
            <a:p>
              <a:pPr algn="ctr"/>
              <a:endParaRPr lang="pt-BR"/>
            </a:p>
          </p:txBody>
        </p:sp>
        <p:sp>
          <p:nvSpPr>
            <p:cNvPr id="16343" name="Retângulo 1148"/>
            <p:cNvSpPr>
              <a:spLocks noChangeArrowheads="1"/>
            </p:cNvSpPr>
            <p:nvPr/>
          </p:nvSpPr>
          <p:spPr bwMode="auto">
            <a:xfrm>
              <a:off x="3428992" y="4327446"/>
              <a:ext cx="214314" cy="214314"/>
            </a:xfrm>
            <a:prstGeom prst="rect">
              <a:avLst/>
            </a:prstGeom>
            <a:solidFill>
              <a:schemeClr val="bg1"/>
            </a:solidFill>
            <a:ln w="9525" algn="ctr">
              <a:solidFill>
                <a:schemeClr val="bg1"/>
              </a:solidFill>
              <a:round/>
              <a:headEnd/>
              <a:tailEnd/>
            </a:ln>
          </p:spPr>
          <p:txBody>
            <a:bodyPr wrap="none" anchor="ctr"/>
            <a:lstStyle/>
            <a:p>
              <a:pPr algn="ctr"/>
              <a:endParaRPr lang="pt-BR"/>
            </a:p>
          </p:txBody>
        </p:sp>
      </p:grpSp>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431E8558-5923-424F-AF2A-780EC461683D}" type="slidenum">
              <a:rPr lang="pt-BR" smtClean="0"/>
              <a:pPr>
                <a:defRPr/>
              </a:pPr>
              <a:t>14</a:t>
            </a:fld>
            <a:endParaRPr lang="pt-B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sp>
        <p:nvSpPr>
          <p:cNvPr id="8" name="Elipse 7"/>
          <p:cNvSpPr/>
          <p:nvPr/>
        </p:nvSpPr>
        <p:spPr bwMode="auto">
          <a:xfrm>
            <a:off x="6286500"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 name="Elipse 8"/>
          <p:cNvSpPr/>
          <p:nvPr/>
        </p:nvSpPr>
        <p:spPr bwMode="auto">
          <a:xfrm>
            <a:off x="6357938"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 name="Elipse 9"/>
          <p:cNvSpPr/>
          <p:nvPr/>
        </p:nvSpPr>
        <p:spPr bwMode="auto">
          <a:xfrm>
            <a:off x="6143625"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 name="Elipse 10"/>
          <p:cNvSpPr/>
          <p:nvPr/>
        </p:nvSpPr>
        <p:spPr bwMode="auto">
          <a:xfrm>
            <a:off x="6357938" y="3214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 name="Elipse 11"/>
          <p:cNvSpPr/>
          <p:nvPr/>
        </p:nvSpPr>
        <p:spPr bwMode="auto">
          <a:xfrm>
            <a:off x="614362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 name="Elipse 12"/>
          <p:cNvSpPr/>
          <p:nvPr/>
        </p:nvSpPr>
        <p:spPr bwMode="auto">
          <a:xfrm>
            <a:off x="6215063"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 name="Elipse 13"/>
          <p:cNvSpPr/>
          <p:nvPr/>
        </p:nvSpPr>
        <p:spPr bwMode="auto">
          <a:xfrm>
            <a:off x="628650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 name="Elipse 14"/>
          <p:cNvSpPr/>
          <p:nvPr/>
        </p:nvSpPr>
        <p:spPr bwMode="auto">
          <a:xfrm>
            <a:off x="642937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 name="Elipse 15"/>
          <p:cNvSpPr/>
          <p:nvPr/>
        </p:nvSpPr>
        <p:spPr bwMode="auto">
          <a:xfrm>
            <a:off x="6500813"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 name="Elipse 16"/>
          <p:cNvSpPr/>
          <p:nvPr/>
        </p:nvSpPr>
        <p:spPr bwMode="auto">
          <a:xfrm>
            <a:off x="6429375"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 name="Elipse 17"/>
          <p:cNvSpPr/>
          <p:nvPr/>
        </p:nvSpPr>
        <p:spPr bwMode="auto">
          <a:xfrm>
            <a:off x="6500813"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 name="Elipse 18"/>
          <p:cNvSpPr/>
          <p:nvPr/>
        </p:nvSpPr>
        <p:spPr bwMode="auto">
          <a:xfrm>
            <a:off x="707231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 name="Elipse 19"/>
          <p:cNvSpPr/>
          <p:nvPr/>
        </p:nvSpPr>
        <p:spPr bwMode="auto">
          <a:xfrm>
            <a:off x="6643688"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 name="Elipse 20"/>
          <p:cNvSpPr/>
          <p:nvPr/>
        </p:nvSpPr>
        <p:spPr bwMode="auto">
          <a:xfrm>
            <a:off x="6643688"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 name="Elipse 21"/>
          <p:cNvSpPr/>
          <p:nvPr/>
        </p:nvSpPr>
        <p:spPr bwMode="auto">
          <a:xfrm>
            <a:off x="6500813"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 name="Elipse 22"/>
          <p:cNvSpPr/>
          <p:nvPr/>
        </p:nvSpPr>
        <p:spPr bwMode="auto">
          <a:xfrm>
            <a:off x="6715125"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 name="Elipse 23"/>
          <p:cNvSpPr/>
          <p:nvPr/>
        </p:nvSpPr>
        <p:spPr bwMode="auto">
          <a:xfrm>
            <a:off x="6572250"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 name="Elipse 24"/>
          <p:cNvSpPr/>
          <p:nvPr/>
        </p:nvSpPr>
        <p:spPr bwMode="auto">
          <a:xfrm>
            <a:off x="6143625"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 name="Elipse 25"/>
          <p:cNvSpPr/>
          <p:nvPr/>
        </p:nvSpPr>
        <p:spPr bwMode="auto">
          <a:xfrm>
            <a:off x="6286500"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 name="Elipse 26"/>
          <p:cNvSpPr/>
          <p:nvPr/>
        </p:nvSpPr>
        <p:spPr bwMode="auto">
          <a:xfrm>
            <a:off x="6429375"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 name="Elipse 27"/>
          <p:cNvSpPr/>
          <p:nvPr/>
        </p:nvSpPr>
        <p:spPr bwMode="auto">
          <a:xfrm>
            <a:off x="657225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 name="Elipse 28"/>
          <p:cNvSpPr/>
          <p:nvPr/>
        </p:nvSpPr>
        <p:spPr bwMode="auto">
          <a:xfrm>
            <a:off x="6715125"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 name="Elipse 29"/>
          <p:cNvSpPr/>
          <p:nvPr/>
        </p:nvSpPr>
        <p:spPr bwMode="auto">
          <a:xfrm>
            <a:off x="678656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 name="Elipse 30"/>
          <p:cNvSpPr/>
          <p:nvPr/>
        </p:nvSpPr>
        <p:spPr bwMode="auto">
          <a:xfrm>
            <a:off x="6858000"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 name="Elipse 31"/>
          <p:cNvSpPr/>
          <p:nvPr/>
        </p:nvSpPr>
        <p:spPr bwMode="auto">
          <a:xfrm>
            <a:off x="6929438"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 name="Elipse 32"/>
          <p:cNvSpPr/>
          <p:nvPr/>
        </p:nvSpPr>
        <p:spPr bwMode="auto">
          <a:xfrm>
            <a:off x="6643688"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 name="Elipse 33"/>
          <p:cNvSpPr/>
          <p:nvPr/>
        </p:nvSpPr>
        <p:spPr bwMode="auto">
          <a:xfrm>
            <a:off x="6929438" y="3214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 name="Elipse 34"/>
          <p:cNvSpPr/>
          <p:nvPr/>
        </p:nvSpPr>
        <p:spPr bwMode="auto">
          <a:xfrm>
            <a:off x="7358063"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 name="Elipse 35"/>
          <p:cNvSpPr/>
          <p:nvPr/>
        </p:nvSpPr>
        <p:spPr bwMode="auto">
          <a:xfrm>
            <a:off x="6786563" y="3214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 name="Elipse 36"/>
          <p:cNvSpPr/>
          <p:nvPr/>
        </p:nvSpPr>
        <p:spPr bwMode="auto">
          <a:xfrm>
            <a:off x="685800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 name="Elipse 37"/>
          <p:cNvSpPr/>
          <p:nvPr/>
        </p:nvSpPr>
        <p:spPr bwMode="auto">
          <a:xfrm>
            <a:off x="700087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 name="Elipse 38"/>
          <p:cNvSpPr/>
          <p:nvPr/>
        </p:nvSpPr>
        <p:spPr bwMode="auto">
          <a:xfrm>
            <a:off x="7072313"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 name="Elipse 39"/>
          <p:cNvSpPr/>
          <p:nvPr/>
        </p:nvSpPr>
        <p:spPr bwMode="auto">
          <a:xfrm>
            <a:off x="7000875"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 name="Elipse 40"/>
          <p:cNvSpPr/>
          <p:nvPr/>
        </p:nvSpPr>
        <p:spPr bwMode="auto">
          <a:xfrm>
            <a:off x="7072313"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 name="Elipse 41"/>
          <p:cNvSpPr/>
          <p:nvPr/>
        </p:nvSpPr>
        <p:spPr bwMode="auto">
          <a:xfrm>
            <a:off x="714375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 name="Elipse 42"/>
          <p:cNvSpPr/>
          <p:nvPr/>
        </p:nvSpPr>
        <p:spPr bwMode="auto">
          <a:xfrm>
            <a:off x="7215188"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 name="Elipse 43"/>
          <p:cNvSpPr/>
          <p:nvPr/>
        </p:nvSpPr>
        <p:spPr bwMode="auto">
          <a:xfrm>
            <a:off x="7215188"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 name="Elipse 44"/>
          <p:cNvSpPr/>
          <p:nvPr/>
        </p:nvSpPr>
        <p:spPr bwMode="auto">
          <a:xfrm>
            <a:off x="7072313"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 name="Elipse 45"/>
          <p:cNvSpPr/>
          <p:nvPr/>
        </p:nvSpPr>
        <p:spPr bwMode="auto">
          <a:xfrm>
            <a:off x="7286625"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 name="Elipse 46"/>
          <p:cNvSpPr/>
          <p:nvPr/>
        </p:nvSpPr>
        <p:spPr bwMode="auto">
          <a:xfrm>
            <a:off x="7143750"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 name="Elipse 47"/>
          <p:cNvSpPr/>
          <p:nvPr/>
        </p:nvSpPr>
        <p:spPr bwMode="auto">
          <a:xfrm>
            <a:off x="692943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 name="Elipse 48"/>
          <p:cNvSpPr/>
          <p:nvPr/>
        </p:nvSpPr>
        <p:spPr bwMode="auto">
          <a:xfrm>
            <a:off x="764381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 name="Elipse 49"/>
          <p:cNvSpPr/>
          <p:nvPr/>
        </p:nvSpPr>
        <p:spPr bwMode="auto">
          <a:xfrm>
            <a:off x="7000875"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 name="Elipse 50"/>
          <p:cNvSpPr/>
          <p:nvPr/>
        </p:nvSpPr>
        <p:spPr bwMode="auto">
          <a:xfrm>
            <a:off x="714375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 name="Elipse 51"/>
          <p:cNvSpPr/>
          <p:nvPr/>
        </p:nvSpPr>
        <p:spPr bwMode="auto">
          <a:xfrm>
            <a:off x="7286625"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 name="Elipse 52"/>
          <p:cNvSpPr/>
          <p:nvPr/>
        </p:nvSpPr>
        <p:spPr bwMode="auto">
          <a:xfrm>
            <a:off x="735806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 name="Elipse 53"/>
          <p:cNvSpPr/>
          <p:nvPr/>
        </p:nvSpPr>
        <p:spPr bwMode="auto">
          <a:xfrm>
            <a:off x="664368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 name="Elipse 54"/>
          <p:cNvSpPr/>
          <p:nvPr/>
        </p:nvSpPr>
        <p:spPr bwMode="auto">
          <a:xfrm>
            <a:off x="671512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 name="Elipse 55"/>
          <p:cNvSpPr/>
          <p:nvPr/>
        </p:nvSpPr>
        <p:spPr bwMode="auto">
          <a:xfrm>
            <a:off x="6500813"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 name="Elipse 56"/>
          <p:cNvSpPr/>
          <p:nvPr/>
        </p:nvSpPr>
        <p:spPr bwMode="auto">
          <a:xfrm>
            <a:off x="671512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 name="Elipse 57"/>
          <p:cNvSpPr/>
          <p:nvPr/>
        </p:nvSpPr>
        <p:spPr bwMode="auto">
          <a:xfrm>
            <a:off x="650081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 name="Elipse 58"/>
          <p:cNvSpPr/>
          <p:nvPr/>
        </p:nvSpPr>
        <p:spPr bwMode="auto">
          <a:xfrm>
            <a:off x="657225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 name="Elipse 59"/>
          <p:cNvSpPr/>
          <p:nvPr/>
        </p:nvSpPr>
        <p:spPr bwMode="auto">
          <a:xfrm>
            <a:off x="664368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 name="Elipse 60"/>
          <p:cNvSpPr/>
          <p:nvPr/>
        </p:nvSpPr>
        <p:spPr bwMode="auto">
          <a:xfrm>
            <a:off x="678656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 name="Elipse 61"/>
          <p:cNvSpPr/>
          <p:nvPr/>
        </p:nvSpPr>
        <p:spPr bwMode="auto">
          <a:xfrm>
            <a:off x="68580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 name="Elipse 62"/>
          <p:cNvSpPr/>
          <p:nvPr/>
        </p:nvSpPr>
        <p:spPr bwMode="auto">
          <a:xfrm>
            <a:off x="678656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 name="Elipse 63"/>
          <p:cNvSpPr/>
          <p:nvPr/>
        </p:nvSpPr>
        <p:spPr bwMode="auto">
          <a:xfrm>
            <a:off x="68580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5" name="Elipse 64"/>
          <p:cNvSpPr/>
          <p:nvPr/>
        </p:nvSpPr>
        <p:spPr bwMode="auto">
          <a:xfrm>
            <a:off x="69294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 name="Elipse 65"/>
          <p:cNvSpPr/>
          <p:nvPr/>
        </p:nvSpPr>
        <p:spPr bwMode="auto">
          <a:xfrm>
            <a:off x="700087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 name="Elipse 66"/>
          <p:cNvSpPr/>
          <p:nvPr/>
        </p:nvSpPr>
        <p:spPr bwMode="auto">
          <a:xfrm>
            <a:off x="7000875"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 name="Elipse 67"/>
          <p:cNvSpPr/>
          <p:nvPr/>
        </p:nvSpPr>
        <p:spPr bwMode="auto">
          <a:xfrm>
            <a:off x="7286625" y="3071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 name="Elipse 68"/>
          <p:cNvSpPr/>
          <p:nvPr/>
        </p:nvSpPr>
        <p:spPr bwMode="auto">
          <a:xfrm>
            <a:off x="707231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 name="Elipse 69"/>
          <p:cNvSpPr/>
          <p:nvPr/>
        </p:nvSpPr>
        <p:spPr bwMode="auto">
          <a:xfrm>
            <a:off x="692943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 name="Elipse 70"/>
          <p:cNvSpPr/>
          <p:nvPr/>
        </p:nvSpPr>
        <p:spPr bwMode="auto">
          <a:xfrm>
            <a:off x="650081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 name="Elipse 71"/>
          <p:cNvSpPr/>
          <p:nvPr/>
        </p:nvSpPr>
        <p:spPr bwMode="auto">
          <a:xfrm>
            <a:off x="664368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 name="Elipse 72"/>
          <p:cNvSpPr/>
          <p:nvPr/>
        </p:nvSpPr>
        <p:spPr bwMode="auto">
          <a:xfrm>
            <a:off x="678656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 name="Elipse 73"/>
          <p:cNvSpPr/>
          <p:nvPr/>
        </p:nvSpPr>
        <p:spPr bwMode="auto">
          <a:xfrm>
            <a:off x="657225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 name="Elipse 74"/>
          <p:cNvSpPr/>
          <p:nvPr/>
        </p:nvSpPr>
        <p:spPr bwMode="auto">
          <a:xfrm>
            <a:off x="707231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 name="Elipse 75"/>
          <p:cNvSpPr/>
          <p:nvPr/>
        </p:nvSpPr>
        <p:spPr bwMode="auto">
          <a:xfrm>
            <a:off x="71437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 name="Elipse 76"/>
          <p:cNvSpPr/>
          <p:nvPr/>
        </p:nvSpPr>
        <p:spPr bwMode="auto">
          <a:xfrm>
            <a:off x="6143625"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 name="Elipse 77"/>
          <p:cNvSpPr/>
          <p:nvPr/>
        </p:nvSpPr>
        <p:spPr bwMode="auto">
          <a:xfrm>
            <a:off x="621506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 name="Elipse 78"/>
          <p:cNvSpPr/>
          <p:nvPr/>
        </p:nvSpPr>
        <p:spPr bwMode="auto">
          <a:xfrm>
            <a:off x="6143625"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 name="Elipse 79"/>
          <p:cNvSpPr/>
          <p:nvPr/>
        </p:nvSpPr>
        <p:spPr bwMode="auto">
          <a:xfrm>
            <a:off x="6000750"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 name="Elipse 80"/>
          <p:cNvSpPr/>
          <p:nvPr/>
        </p:nvSpPr>
        <p:spPr bwMode="auto">
          <a:xfrm>
            <a:off x="600075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2" name="Elipse 81"/>
          <p:cNvSpPr/>
          <p:nvPr/>
        </p:nvSpPr>
        <p:spPr bwMode="auto">
          <a:xfrm>
            <a:off x="7500938"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3" name="Elipse 82"/>
          <p:cNvSpPr/>
          <p:nvPr/>
        </p:nvSpPr>
        <p:spPr bwMode="auto">
          <a:xfrm>
            <a:off x="61436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4" name="Elipse 83"/>
          <p:cNvSpPr/>
          <p:nvPr/>
        </p:nvSpPr>
        <p:spPr bwMode="auto">
          <a:xfrm>
            <a:off x="628650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5" name="Elipse 84"/>
          <p:cNvSpPr/>
          <p:nvPr/>
        </p:nvSpPr>
        <p:spPr bwMode="auto">
          <a:xfrm>
            <a:off x="635793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6" name="Elipse 85"/>
          <p:cNvSpPr/>
          <p:nvPr/>
        </p:nvSpPr>
        <p:spPr bwMode="auto">
          <a:xfrm>
            <a:off x="628650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7" name="Elipse 86"/>
          <p:cNvSpPr/>
          <p:nvPr/>
        </p:nvSpPr>
        <p:spPr bwMode="auto">
          <a:xfrm>
            <a:off x="600075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8" name="Elipse 87"/>
          <p:cNvSpPr/>
          <p:nvPr/>
        </p:nvSpPr>
        <p:spPr bwMode="auto">
          <a:xfrm>
            <a:off x="642937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9" name="Elipse 88"/>
          <p:cNvSpPr/>
          <p:nvPr/>
        </p:nvSpPr>
        <p:spPr bwMode="auto">
          <a:xfrm>
            <a:off x="685800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0" name="Elipse 89"/>
          <p:cNvSpPr/>
          <p:nvPr/>
        </p:nvSpPr>
        <p:spPr bwMode="auto">
          <a:xfrm>
            <a:off x="635793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1" name="Elipse 90"/>
          <p:cNvSpPr/>
          <p:nvPr/>
        </p:nvSpPr>
        <p:spPr bwMode="auto">
          <a:xfrm>
            <a:off x="600075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2" name="Elipse 91"/>
          <p:cNvSpPr/>
          <p:nvPr/>
        </p:nvSpPr>
        <p:spPr bwMode="auto">
          <a:xfrm>
            <a:off x="70008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3" name="Elipse 92"/>
          <p:cNvSpPr/>
          <p:nvPr/>
        </p:nvSpPr>
        <p:spPr bwMode="auto">
          <a:xfrm>
            <a:off x="642937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4" name="Elipse 93"/>
          <p:cNvSpPr/>
          <p:nvPr/>
        </p:nvSpPr>
        <p:spPr bwMode="auto">
          <a:xfrm>
            <a:off x="600075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5" name="Elipse 94"/>
          <p:cNvSpPr/>
          <p:nvPr/>
        </p:nvSpPr>
        <p:spPr bwMode="auto">
          <a:xfrm>
            <a:off x="6143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6" name="Elipse 95"/>
          <p:cNvSpPr/>
          <p:nvPr/>
        </p:nvSpPr>
        <p:spPr bwMode="auto">
          <a:xfrm>
            <a:off x="62865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7" name="Elipse 96"/>
          <p:cNvSpPr/>
          <p:nvPr/>
        </p:nvSpPr>
        <p:spPr bwMode="auto">
          <a:xfrm>
            <a:off x="642937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8" name="Elipse 97"/>
          <p:cNvSpPr/>
          <p:nvPr/>
        </p:nvSpPr>
        <p:spPr bwMode="auto">
          <a:xfrm>
            <a:off x="657225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 name="Elipse 98"/>
          <p:cNvSpPr/>
          <p:nvPr/>
        </p:nvSpPr>
        <p:spPr bwMode="auto">
          <a:xfrm>
            <a:off x="664368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 name="Elipse 99"/>
          <p:cNvSpPr/>
          <p:nvPr/>
        </p:nvSpPr>
        <p:spPr bwMode="auto">
          <a:xfrm>
            <a:off x="721518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 name="Elipse 100"/>
          <p:cNvSpPr/>
          <p:nvPr/>
        </p:nvSpPr>
        <p:spPr bwMode="auto">
          <a:xfrm>
            <a:off x="728662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 name="Elipse 101"/>
          <p:cNvSpPr/>
          <p:nvPr/>
        </p:nvSpPr>
        <p:spPr bwMode="auto">
          <a:xfrm>
            <a:off x="7072313"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 name="Elipse 102"/>
          <p:cNvSpPr/>
          <p:nvPr/>
        </p:nvSpPr>
        <p:spPr bwMode="auto">
          <a:xfrm>
            <a:off x="728662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 name="Elipse 103"/>
          <p:cNvSpPr/>
          <p:nvPr/>
        </p:nvSpPr>
        <p:spPr bwMode="auto">
          <a:xfrm>
            <a:off x="6429375" y="3071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 name="Elipse 104"/>
          <p:cNvSpPr/>
          <p:nvPr/>
        </p:nvSpPr>
        <p:spPr bwMode="auto">
          <a:xfrm>
            <a:off x="6643688"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 name="Elipse 105"/>
          <p:cNvSpPr/>
          <p:nvPr/>
        </p:nvSpPr>
        <p:spPr bwMode="auto">
          <a:xfrm>
            <a:off x="721518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 name="Elipse 106"/>
          <p:cNvSpPr/>
          <p:nvPr/>
        </p:nvSpPr>
        <p:spPr bwMode="auto">
          <a:xfrm>
            <a:off x="735806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 name="Elipse 107"/>
          <p:cNvSpPr/>
          <p:nvPr/>
        </p:nvSpPr>
        <p:spPr bwMode="auto">
          <a:xfrm>
            <a:off x="74295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 name="Elipse 108"/>
          <p:cNvSpPr/>
          <p:nvPr/>
        </p:nvSpPr>
        <p:spPr bwMode="auto">
          <a:xfrm>
            <a:off x="735806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 name="Elipse 109"/>
          <p:cNvSpPr/>
          <p:nvPr/>
        </p:nvSpPr>
        <p:spPr bwMode="auto">
          <a:xfrm>
            <a:off x="74295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 name="Elipse 110"/>
          <p:cNvSpPr/>
          <p:nvPr/>
        </p:nvSpPr>
        <p:spPr bwMode="auto">
          <a:xfrm>
            <a:off x="75009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 name="Elipse 111"/>
          <p:cNvSpPr/>
          <p:nvPr/>
        </p:nvSpPr>
        <p:spPr bwMode="auto">
          <a:xfrm>
            <a:off x="757237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 name="Elipse 112"/>
          <p:cNvSpPr/>
          <p:nvPr/>
        </p:nvSpPr>
        <p:spPr bwMode="auto">
          <a:xfrm>
            <a:off x="7572375"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4" name="Elipse 113"/>
          <p:cNvSpPr/>
          <p:nvPr/>
        </p:nvSpPr>
        <p:spPr bwMode="auto">
          <a:xfrm>
            <a:off x="7429500"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5" name="Elipse 114"/>
          <p:cNvSpPr/>
          <p:nvPr/>
        </p:nvSpPr>
        <p:spPr bwMode="auto">
          <a:xfrm>
            <a:off x="764381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6" name="Elipse 115"/>
          <p:cNvSpPr/>
          <p:nvPr/>
        </p:nvSpPr>
        <p:spPr bwMode="auto">
          <a:xfrm>
            <a:off x="750093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7" name="Elipse 116"/>
          <p:cNvSpPr/>
          <p:nvPr/>
        </p:nvSpPr>
        <p:spPr bwMode="auto">
          <a:xfrm>
            <a:off x="707231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8" name="Elipse 117"/>
          <p:cNvSpPr/>
          <p:nvPr/>
        </p:nvSpPr>
        <p:spPr bwMode="auto">
          <a:xfrm>
            <a:off x="721518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9" name="Elipse 118"/>
          <p:cNvSpPr/>
          <p:nvPr/>
        </p:nvSpPr>
        <p:spPr bwMode="auto">
          <a:xfrm>
            <a:off x="735806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0" name="Elipse 119"/>
          <p:cNvSpPr/>
          <p:nvPr/>
        </p:nvSpPr>
        <p:spPr bwMode="auto">
          <a:xfrm>
            <a:off x="721518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1" name="Elipse 120"/>
          <p:cNvSpPr/>
          <p:nvPr/>
        </p:nvSpPr>
        <p:spPr bwMode="auto">
          <a:xfrm>
            <a:off x="77866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2" name="Elipse 121"/>
          <p:cNvSpPr/>
          <p:nvPr/>
        </p:nvSpPr>
        <p:spPr bwMode="auto">
          <a:xfrm>
            <a:off x="7715250"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3" name="Elipse 122"/>
          <p:cNvSpPr/>
          <p:nvPr/>
        </p:nvSpPr>
        <p:spPr bwMode="auto">
          <a:xfrm>
            <a:off x="7358063"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4" name="Elipse 123"/>
          <p:cNvSpPr/>
          <p:nvPr/>
        </p:nvSpPr>
        <p:spPr bwMode="auto">
          <a:xfrm>
            <a:off x="7429500"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5" name="Elipse 124"/>
          <p:cNvSpPr/>
          <p:nvPr/>
        </p:nvSpPr>
        <p:spPr bwMode="auto">
          <a:xfrm>
            <a:off x="7215188"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6" name="Elipse 125"/>
          <p:cNvSpPr/>
          <p:nvPr/>
        </p:nvSpPr>
        <p:spPr bwMode="auto">
          <a:xfrm>
            <a:off x="7429500"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7" name="Elipse 126"/>
          <p:cNvSpPr/>
          <p:nvPr/>
        </p:nvSpPr>
        <p:spPr bwMode="auto">
          <a:xfrm>
            <a:off x="657225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8" name="Elipse 127"/>
          <p:cNvSpPr/>
          <p:nvPr/>
        </p:nvSpPr>
        <p:spPr bwMode="auto">
          <a:xfrm>
            <a:off x="7143750" y="3000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9" name="Elipse 128"/>
          <p:cNvSpPr/>
          <p:nvPr/>
        </p:nvSpPr>
        <p:spPr bwMode="auto">
          <a:xfrm>
            <a:off x="735806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0" name="Elipse 129"/>
          <p:cNvSpPr/>
          <p:nvPr/>
        </p:nvSpPr>
        <p:spPr bwMode="auto">
          <a:xfrm>
            <a:off x="7500938"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1" name="Elipse 130"/>
          <p:cNvSpPr/>
          <p:nvPr/>
        </p:nvSpPr>
        <p:spPr bwMode="auto">
          <a:xfrm>
            <a:off x="757237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2" name="Elipse 131"/>
          <p:cNvSpPr/>
          <p:nvPr/>
        </p:nvSpPr>
        <p:spPr bwMode="auto">
          <a:xfrm>
            <a:off x="750093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3" name="Elipse 132"/>
          <p:cNvSpPr/>
          <p:nvPr/>
        </p:nvSpPr>
        <p:spPr bwMode="auto">
          <a:xfrm>
            <a:off x="7572375"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4" name="Elipse 133"/>
          <p:cNvSpPr/>
          <p:nvPr/>
        </p:nvSpPr>
        <p:spPr bwMode="auto">
          <a:xfrm>
            <a:off x="764381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5" name="Elipse 134"/>
          <p:cNvSpPr/>
          <p:nvPr/>
        </p:nvSpPr>
        <p:spPr bwMode="auto">
          <a:xfrm>
            <a:off x="7715250"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6" name="Elipse 135"/>
          <p:cNvSpPr/>
          <p:nvPr/>
        </p:nvSpPr>
        <p:spPr bwMode="auto">
          <a:xfrm>
            <a:off x="6715125"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7" name="Elipse 136"/>
          <p:cNvSpPr/>
          <p:nvPr/>
        </p:nvSpPr>
        <p:spPr bwMode="auto">
          <a:xfrm>
            <a:off x="7215188"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8" name="Elipse 137"/>
          <p:cNvSpPr/>
          <p:nvPr/>
        </p:nvSpPr>
        <p:spPr bwMode="auto">
          <a:xfrm>
            <a:off x="77866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9" name="Elipse 138"/>
          <p:cNvSpPr/>
          <p:nvPr/>
        </p:nvSpPr>
        <p:spPr bwMode="auto">
          <a:xfrm>
            <a:off x="764381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0" name="Elipse 139"/>
          <p:cNvSpPr/>
          <p:nvPr/>
        </p:nvSpPr>
        <p:spPr bwMode="auto">
          <a:xfrm>
            <a:off x="77152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1" name="Elipse 140"/>
          <p:cNvSpPr/>
          <p:nvPr/>
        </p:nvSpPr>
        <p:spPr bwMode="auto">
          <a:xfrm>
            <a:off x="764381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2" name="Elipse 141"/>
          <p:cNvSpPr/>
          <p:nvPr/>
        </p:nvSpPr>
        <p:spPr bwMode="auto">
          <a:xfrm>
            <a:off x="7500938"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3" name="Elipse 142"/>
          <p:cNvSpPr/>
          <p:nvPr/>
        </p:nvSpPr>
        <p:spPr bwMode="auto">
          <a:xfrm>
            <a:off x="65722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4" name="Elipse 143"/>
          <p:cNvSpPr/>
          <p:nvPr/>
        </p:nvSpPr>
        <p:spPr bwMode="auto">
          <a:xfrm>
            <a:off x="77866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5" name="Elipse 144"/>
          <p:cNvSpPr/>
          <p:nvPr/>
        </p:nvSpPr>
        <p:spPr bwMode="auto">
          <a:xfrm>
            <a:off x="77152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6" name="Elipse 145"/>
          <p:cNvSpPr/>
          <p:nvPr/>
        </p:nvSpPr>
        <p:spPr bwMode="auto">
          <a:xfrm>
            <a:off x="7367588" y="45815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7" name="Elipse 146"/>
          <p:cNvSpPr/>
          <p:nvPr/>
        </p:nvSpPr>
        <p:spPr bwMode="auto">
          <a:xfrm>
            <a:off x="721518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8" name="Elipse 147"/>
          <p:cNvSpPr/>
          <p:nvPr/>
        </p:nvSpPr>
        <p:spPr bwMode="auto">
          <a:xfrm>
            <a:off x="700087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9" name="Elipse 148"/>
          <p:cNvSpPr/>
          <p:nvPr/>
        </p:nvSpPr>
        <p:spPr bwMode="auto">
          <a:xfrm>
            <a:off x="71437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0" name="Elipse 149"/>
          <p:cNvSpPr/>
          <p:nvPr/>
        </p:nvSpPr>
        <p:spPr bwMode="auto">
          <a:xfrm>
            <a:off x="685800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1" name="Elipse 150"/>
          <p:cNvSpPr/>
          <p:nvPr/>
        </p:nvSpPr>
        <p:spPr bwMode="auto">
          <a:xfrm>
            <a:off x="671512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2" name="Elipse 151"/>
          <p:cNvSpPr/>
          <p:nvPr/>
        </p:nvSpPr>
        <p:spPr bwMode="auto">
          <a:xfrm>
            <a:off x="642937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3" name="Elipse 152"/>
          <p:cNvSpPr/>
          <p:nvPr/>
        </p:nvSpPr>
        <p:spPr bwMode="auto">
          <a:xfrm>
            <a:off x="657225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4" name="Elipse 153"/>
          <p:cNvSpPr/>
          <p:nvPr/>
        </p:nvSpPr>
        <p:spPr bwMode="auto">
          <a:xfrm>
            <a:off x="650081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5" name="Elipse 154"/>
          <p:cNvSpPr/>
          <p:nvPr/>
        </p:nvSpPr>
        <p:spPr bwMode="auto">
          <a:xfrm>
            <a:off x="67151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6" name="Elipse 155"/>
          <p:cNvSpPr/>
          <p:nvPr/>
        </p:nvSpPr>
        <p:spPr bwMode="auto">
          <a:xfrm>
            <a:off x="6929438"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7" name="Elipse 156"/>
          <p:cNvSpPr/>
          <p:nvPr/>
        </p:nvSpPr>
        <p:spPr bwMode="auto">
          <a:xfrm>
            <a:off x="6643688" y="3000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8" name="Elipse 157"/>
          <p:cNvSpPr/>
          <p:nvPr/>
        </p:nvSpPr>
        <p:spPr bwMode="auto">
          <a:xfrm>
            <a:off x="692943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9" name="Elipse 158"/>
          <p:cNvSpPr/>
          <p:nvPr/>
        </p:nvSpPr>
        <p:spPr bwMode="auto">
          <a:xfrm>
            <a:off x="6786563" y="3071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0" name="Elipse 159"/>
          <p:cNvSpPr/>
          <p:nvPr/>
        </p:nvSpPr>
        <p:spPr bwMode="auto">
          <a:xfrm>
            <a:off x="6929438" y="3071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1" name="Elipse 160"/>
          <p:cNvSpPr/>
          <p:nvPr/>
        </p:nvSpPr>
        <p:spPr bwMode="auto">
          <a:xfrm>
            <a:off x="6072188"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2" name="Elipse 161"/>
          <p:cNvSpPr/>
          <p:nvPr/>
        </p:nvSpPr>
        <p:spPr bwMode="auto">
          <a:xfrm>
            <a:off x="7429500"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3" name="Elipse 162"/>
          <p:cNvSpPr/>
          <p:nvPr/>
        </p:nvSpPr>
        <p:spPr bwMode="auto">
          <a:xfrm>
            <a:off x="7000875" y="3000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4" name="Elipse 163"/>
          <p:cNvSpPr/>
          <p:nvPr/>
        </p:nvSpPr>
        <p:spPr bwMode="auto">
          <a:xfrm>
            <a:off x="6143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5" name="Elipse 164"/>
          <p:cNvSpPr/>
          <p:nvPr/>
        </p:nvSpPr>
        <p:spPr bwMode="auto">
          <a:xfrm>
            <a:off x="621506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6" name="Elipse 165"/>
          <p:cNvSpPr/>
          <p:nvPr/>
        </p:nvSpPr>
        <p:spPr bwMode="auto">
          <a:xfrm>
            <a:off x="628650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7" name="Elipse 166"/>
          <p:cNvSpPr/>
          <p:nvPr/>
        </p:nvSpPr>
        <p:spPr bwMode="auto">
          <a:xfrm>
            <a:off x="635793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8" name="Elipse 167"/>
          <p:cNvSpPr/>
          <p:nvPr/>
        </p:nvSpPr>
        <p:spPr bwMode="auto">
          <a:xfrm>
            <a:off x="621506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9" name="Elipse 168"/>
          <p:cNvSpPr/>
          <p:nvPr/>
        </p:nvSpPr>
        <p:spPr bwMode="auto">
          <a:xfrm>
            <a:off x="642937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0" name="Elipse 169"/>
          <p:cNvSpPr/>
          <p:nvPr/>
        </p:nvSpPr>
        <p:spPr bwMode="auto">
          <a:xfrm>
            <a:off x="614362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1" name="Elipse 170"/>
          <p:cNvSpPr/>
          <p:nvPr/>
        </p:nvSpPr>
        <p:spPr bwMode="auto">
          <a:xfrm>
            <a:off x="621506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2" name="Elipse 171"/>
          <p:cNvSpPr/>
          <p:nvPr/>
        </p:nvSpPr>
        <p:spPr bwMode="auto">
          <a:xfrm>
            <a:off x="600075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3" name="Elipse 172"/>
          <p:cNvSpPr/>
          <p:nvPr/>
        </p:nvSpPr>
        <p:spPr bwMode="auto">
          <a:xfrm>
            <a:off x="621506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4" name="Elipse 173"/>
          <p:cNvSpPr/>
          <p:nvPr/>
        </p:nvSpPr>
        <p:spPr bwMode="auto">
          <a:xfrm>
            <a:off x="600075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5" name="Elipse 174"/>
          <p:cNvSpPr/>
          <p:nvPr/>
        </p:nvSpPr>
        <p:spPr bwMode="auto">
          <a:xfrm>
            <a:off x="607218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6" name="Elipse 175"/>
          <p:cNvSpPr/>
          <p:nvPr/>
        </p:nvSpPr>
        <p:spPr bwMode="auto">
          <a:xfrm>
            <a:off x="61436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7" name="Elipse 176"/>
          <p:cNvSpPr/>
          <p:nvPr/>
        </p:nvSpPr>
        <p:spPr bwMode="auto">
          <a:xfrm>
            <a:off x="628650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8" name="Elipse 177"/>
          <p:cNvSpPr/>
          <p:nvPr/>
        </p:nvSpPr>
        <p:spPr bwMode="auto">
          <a:xfrm>
            <a:off x="635793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9" name="Elipse 178"/>
          <p:cNvSpPr/>
          <p:nvPr/>
        </p:nvSpPr>
        <p:spPr bwMode="auto">
          <a:xfrm>
            <a:off x="628650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0" name="Elipse 179"/>
          <p:cNvSpPr/>
          <p:nvPr/>
        </p:nvSpPr>
        <p:spPr bwMode="auto">
          <a:xfrm>
            <a:off x="635793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1" name="Elipse 180"/>
          <p:cNvSpPr/>
          <p:nvPr/>
        </p:nvSpPr>
        <p:spPr bwMode="auto">
          <a:xfrm>
            <a:off x="6929438" y="5786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2" name="Elipse 181"/>
          <p:cNvSpPr/>
          <p:nvPr/>
        </p:nvSpPr>
        <p:spPr bwMode="auto">
          <a:xfrm>
            <a:off x="650081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3" name="Elipse 182"/>
          <p:cNvSpPr/>
          <p:nvPr/>
        </p:nvSpPr>
        <p:spPr bwMode="auto">
          <a:xfrm>
            <a:off x="650081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4" name="Elipse 183"/>
          <p:cNvSpPr/>
          <p:nvPr/>
        </p:nvSpPr>
        <p:spPr bwMode="auto">
          <a:xfrm>
            <a:off x="6357938"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5" name="Elipse 184"/>
          <p:cNvSpPr/>
          <p:nvPr/>
        </p:nvSpPr>
        <p:spPr bwMode="auto">
          <a:xfrm>
            <a:off x="65722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6" name="Elipse 185"/>
          <p:cNvSpPr/>
          <p:nvPr/>
        </p:nvSpPr>
        <p:spPr bwMode="auto">
          <a:xfrm>
            <a:off x="642937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7" name="Elipse 186"/>
          <p:cNvSpPr/>
          <p:nvPr/>
        </p:nvSpPr>
        <p:spPr bwMode="auto">
          <a:xfrm>
            <a:off x="600075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8" name="Elipse 187"/>
          <p:cNvSpPr/>
          <p:nvPr/>
        </p:nvSpPr>
        <p:spPr bwMode="auto">
          <a:xfrm>
            <a:off x="614362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9" name="Elipse 188"/>
          <p:cNvSpPr/>
          <p:nvPr/>
        </p:nvSpPr>
        <p:spPr bwMode="auto">
          <a:xfrm>
            <a:off x="6286500"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0" name="Elipse 189"/>
          <p:cNvSpPr/>
          <p:nvPr/>
        </p:nvSpPr>
        <p:spPr bwMode="auto">
          <a:xfrm>
            <a:off x="64293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1" name="Elipse 190"/>
          <p:cNvSpPr/>
          <p:nvPr/>
        </p:nvSpPr>
        <p:spPr bwMode="auto">
          <a:xfrm>
            <a:off x="6572250"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2" name="Elipse 191"/>
          <p:cNvSpPr/>
          <p:nvPr/>
        </p:nvSpPr>
        <p:spPr bwMode="auto">
          <a:xfrm>
            <a:off x="664368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3" name="Elipse 192"/>
          <p:cNvSpPr/>
          <p:nvPr/>
        </p:nvSpPr>
        <p:spPr bwMode="auto">
          <a:xfrm>
            <a:off x="671512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4" name="Elipse 193"/>
          <p:cNvSpPr/>
          <p:nvPr/>
        </p:nvSpPr>
        <p:spPr bwMode="auto">
          <a:xfrm>
            <a:off x="678656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5" name="Elipse 194"/>
          <p:cNvSpPr/>
          <p:nvPr/>
        </p:nvSpPr>
        <p:spPr bwMode="auto">
          <a:xfrm>
            <a:off x="650081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6" name="Elipse 195"/>
          <p:cNvSpPr/>
          <p:nvPr/>
        </p:nvSpPr>
        <p:spPr bwMode="auto">
          <a:xfrm>
            <a:off x="678656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7" name="Elipse 196"/>
          <p:cNvSpPr/>
          <p:nvPr/>
        </p:nvSpPr>
        <p:spPr bwMode="auto">
          <a:xfrm>
            <a:off x="7215188"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8" name="Elipse 197"/>
          <p:cNvSpPr/>
          <p:nvPr/>
        </p:nvSpPr>
        <p:spPr bwMode="auto">
          <a:xfrm>
            <a:off x="664368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9" name="Elipse 198"/>
          <p:cNvSpPr/>
          <p:nvPr/>
        </p:nvSpPr>
        <p:spPr bwMode="auto">
          <a:xfrm>
            <a:off x="67151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0" name="Elipse 199"/>
          <p:cNvSpPr/>
          <p:nvPr/>
        </p:nvSpPr>
        <p:spPr bwMode="auto">
          <a:xfrm>
            <a:off x="685800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1" name="Elipse 200"/>
          <p:cNvSpPr/>
          <p:nvPr/>
        </p:nvSpPr>
        <p:spPr bwMode="auto">
          <a:xfrm>
            <a:off x="692943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2" name="Elipse 201"/>
          <p:cNvSpPr/>
          <p:nvPr/>
        </p:nvSpPr>
        <p:spPr bwMode="auto">
          <a:xfrm>
            <a:off x="685800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3" name="Elipse 202"/>
          <p:cNvSpPr/>
          <p:nvPr/>
        </p:nvSpPr>
        <p:spPr bwMode="auto">
          <a:xfrm>
            <a:off x="692943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4" name="Elipse 203"/>
          <p:cNvSpPr/>
          <p:nvPr/>
        </p:nvSpPr>
        <p:spPr bwMode="auto">
          <a:xfrm>
            <a:off x="70008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5" name="Elipse 204"/>
          <p:cNvSpPr/>
          <p:nvPr/>
        </p:nvSpPr>
        <p:spPr bwMode="auto">
          <a:xfrm>
            <a:off x="707231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6" name="Elipse 205"/>
          <p:cNvSpPr/>
          <p:nvPr/>
        </p:nvSpPr>
        <p:spPr bwMode="auto">
          <a:xfrm>
            <a:off x="707231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7" name="Elipse 206"/>
          <p:cNvSpPr/>
          <p:nvPr/>
        </p:nvSpPr>
        <p:spPr bwMode="auto">
          <a:xfrm>
            <a:off x="6929438"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8" name="Elipse 207"/>
          <p:cNvSpPr/>
          <p:nvPr/>
        </p:nvSpPr>
        <p:spPr bwMode="auto">
          <a:xfrm>
            <a:off x="71437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9" name="Elipse 208"/>
          <p:cNvSpPr/>
          <p:nvPr/>
        </p:nvSpPr>
        <p:spPr bwMode="auto">
          <a:xfrm>
            <a:off x="700087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0" name="Elipse 209"/>
          <p:cNvSpPr/>
          <p:nvPr/>
        </p:nvSpPr>
        <p:spPr bwMode="auto">
          <a:xfrm>
            <a:off x="678656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1" name="Elipse 210"/>
          <p:cNvSpPr/>
          <p:nvPr/>
        </p:nvSpPr>
        <p:spPr bwMode="auto">
          <a:xfrm>
            <a:off x="750093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2" name="Elipse 211"/>
          <p:cNvSpPr/>
          <p:nvPr/>
        </p:nvSpPr>
        <p:spPr bwMode="auto">
          <a:xfrm>
            <a:off x="6858000"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3" name="Elipse 212"/>
          <p:cNvSpPr/>
          <p:nvPr/>
        </p:nvSpPr>
        <p:spPr bwMode="auto">
          <a:xfrm>
            <a:off x="70008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4" name="Elipse 213"/>
          <p:cNvSpPr/>
          <p:nvPr/>
        </p:nvSpPr>
        <p:spPr bwMode="auto">
          <a:xfrm>
            <a:off x="7143750"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5" name="Elipse 214"/>
          <p:cNvSpPr/>
          <p:nvPr/>
        </p:nvSpPr>
        <p:spPr bwMode="auto">
          <a:xfrm>
            <a:off x="721518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6" name="Elipse 215"/>
          <p:cNvSpPr/>
          <p:nvPr/>
        </p:nvSpPr>
        <p:spPr bwMode="auto">
          <a:xfrm>
            <a:off x="6500813"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7" name="Elipse 216"/>
          <p:cNvSpPr/>
          <p:nvPr/>
        </p:nvSpPr>
        <p:spPr bwMode="auto">
          <a:xfrm>
            <a:off x="6572250"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8" name="Elipse 217"/>
          <p:cNvSpPr/>
          <p:nvPr/>
        </p:nvSpPr>
        <p:spPr bwMode="auto">
          <a:xfrm>
            <a:off x="635793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9" name="Elipse 218"/>
          <p:cNvSpPr/>
          <p:nvPr/>
        </p:nvSpPr>
        <p:spPr bwMode="auto">
          <a:xfrm>
            <a:off x="65722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0" name="Elipse 219"/>
          <p:cNvSpPr/>
          <p:nvPr/>
        </p:nvSpPr>
        <p:spPr bwMode="auto">
          <a:xfrm>
            <a:off x="6357938"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1" name="Elipse 220"/>
          <p:cNvSpPr/>
          <p:nvPr/>
        </p:nvSpPr>
        <p:spPr bwMode="auto">
          <a:xfrm>
            <a:off x="6429375"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2" name="Elipse 221"/>
          <p:cNvSpPr/>
          <p:nvPr/>
        </p:nvSpPr>
        <p:spPr bwMode="auto">
          <a:xfrm>
            <a:off x="6500813"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3" name="Elipse 222"/>
          <p:cNvSpPr/>
          <p:nvPr/>
        </p:nvSpPr>
        <p:spPr bwMode="auto">
          <a:xfrm>
            <a:off x="6643688"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4" name="Elipse 223"/>
          <p:cNvSpPr/>
          <p:nvPr/>
        </p:nvSpPr>
        <p:spPr bwMode="auto">
          <a:xfrm>
            <a:off x="671512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5" name="Elipse 224"/>
          <p:cNvSpPr/>
          <p:nvPr/>
        </p:nvSpPr>
        <p:spPr bwMode="auto">
          <a:xfrm>
            <a:off x="6643688" y="5429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6" name="Elipse 225"/>
          <p:cNvSpPr/>
          <p:nvPr/>
        </p:nvSpPr>
        <p:spPr bwMode="auto">
          <a:xfrm>
            <a:off x="6715125"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7" name="Elipse 226"/>
          <p:cNvSpPr/>
          <p:nvPr/>
        </p:nvSpPr>
        <p:spPr bwMode="auto">
          <a:xfrm>
            <a:off x="6786563"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8" name="Elipse 227"/>
          <p:cNvSpPr/>
          <p:nvPr/>
        </p:nvSpPr>
        <p:spPr bwMode="auto">
          <a:xfrm>
            <a:off x="685800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9" name="Elipse 228"/>
          <p:cNvSpPr/>
          <p:nvPr/>
        </p:nvSpPr>
        <p:spPr bwMode="auto">
          <a:xfrm>
            <a:off x="6858000"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0" name="Elipse 229"/>
          <p:cNvSpPr/>
          <p:nvPr/>
        </p:nvSpPr>
        <p:spPr bwMode="auto">
          <a:xfrm>
            <a:off x="71437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1" name="Elipse 230"/>
          <p:cNvSpPr/>
          <p:nvPr/>
        </p:nvSpPr>
        <p:spPr bwMode="auto">
          <a:xfrm>
            <a:off x="6929438"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2" name="Elipse 231"/>
          <p:cNvSpPr/>
          <p:nvPr/>
        </p:nvSpPr>
        <p:spPr bwMode="auto">
          <a:xfrm>
            <a:off x="6786563"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3" name="Elipse 232"/>
          <p:cNvSpPr/>
          <p:nvPr/>
        </p:nvSpPr>
        <p:spPr bwMode="auto">
          <a:xfrm>
            <a:off x="6357938" y="5429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4" name="Elipse 233"/>
          <p:cNvSpPr/>
          <p:nvPr/>
        </p:nvSpPr>
        <p:spPr bwMode="auto">
          <a:xfrm>
            <a:off x="6500813"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5" name="Elipse 234"/>
          <p:cNvSpPr/>
          <p:nvPr/>
        </p:nvSpPr>
        <p:spPr bwMode="auto">
          <a:xfrm>
            <a:off x="6643688" y="5572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6" name="Elipse 235"/>
          <p:cNvSpPr/>
          <p:nvPr/>
        </p:nvSpPr>
        <p:spPr bwMode="auto">
          <a:xfrm>
            <a:off x="6429375" y="5572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7" name="Elipse 236"/>
          <p:cNvSpPr/>
          <p:nvPr/>
        </p:nvSpPr>
        <p:spPr bwMode="auto">
          <a:xfrm>
            <a:off x="6929438" y="5572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8" name="Elipse 237"/>
          <p:cNvSpPr/>
          <p:nvPr/>
        </p:nvSpPr>
        <p:spPr bwMode="auto">
          <a:xfrm>
            <a:off x="7000875"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9" name="Elipse 238"/>
          <p:cNvSpPr/>
          <p:nvPr/>
        </p:nvSpPr>
        <p:spPr bwMode="auto">
          <a:xfrm>
            <a:off x="6000750"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0" name="Elipse 239"/>
          <p:cNvSpPr/>
          <p:nvPr/>
        </p:nvSpPr>
        <p:spPr bwMode="auto">
          <a:xfrm>
            <a:off x="6072188"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1" name="Elipse 240"/>
          <p:cNvSpPr/>
          <p:nvPr/>
        </p:nvSpPr>
        <p:spPr bwMode="auto">
          <a:xfrm>
            <a:off x="6000750"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2" name="Elipse 241"/>
          <p:cNvSpPr/>
          <p:nvPr/>
        </p:nvSpPr>
        <p:spPr bwMode="auto">
          <a:xfrm>
            <a:off x="585787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3" name="Elipse 242"/>
          <p:cNvSpPr/>
          <p:nvPr/>
        </p:nvSpPr>
        <p:spPr bwMode="auto">
          <a:xfrm>
            <a:off x="58578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4" name="Elipse 243"/>
          <p:cNvSpPr/>
          <p:nvPr/>
        </p:nvSpPr>
        <p:spPr bwMode="auto">
          <a:xfrm>
            <a:off x="735806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5" name="Elipse 244"/>
          <p:cNvSpPr/>
          <p:nvPr/>
        </p:nvSpPr>
        <p:spPr bwMode="auto">
          <a:xfrm>
            <a:off x="600075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6" name="Elipse 245"/>
          <p:cNvSpPr/>
          <p:nvPr/>
        </p:nvSpPr>
        <p:spPr bwMode="auto">
          <a:xfrm>
            <a:off x="6143625"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7" name="Elipse 246"/>
          <p:cNvSpPr/>
          <p:nvPr/>
        </p:nvSpPr>
        <p:spPr bwMode="auto">
          <a:xfrm>
            <a:off x="6215063"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8" name="Elipse 247"/>
          <p:cNvSpPr/>
          <p:nvPr/>
        </p:nvSpPr>
        <p:spPr bwMode="auto">
          <a:xfrm>
            <a:off x="6143625"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9" name="Elipse 248"/>
          <p:cNvSpPr/>
          <p:nvPr/>
        </p:nvSpPr>
        <p:spPr bwMode="auto">
          <a:xfrm>
            <a:off x="5857875"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0" name="Elipse 249"/>
          <p:cNvSpPr/>
          <p:nvPr/>
        </p:nvSpPr>
        <p:spPr bwMode="auto">
          <a:xfrm>
            <a:off x="628650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1" name="Elipse 250"/>
          <p:cNvSpPr/>
          <p:nvPr/>
        </p:nvSpPr>
        <p:spPr bwMode="auto">
          <a:xfrm>
            <a:off x="6715125" y="5857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2" name="Elipse 251"/>
          <p:cNvSpPr/>
          <p:nvPr/>
        </p:nvSpPr>
        <p:spPr bwMode="auto">
          <a:xfrm>
            <a:off x="6215063" y="5715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3" name="Elipse 252"/>
          <p:cNvSpPr/>
          <p:nvPr/>
        </p:nvSpPr>
        <p:spPr bwMode="auto">
          <a:xfrm>
            <a:off x="58578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4" name="Elipse 253"/>
          <p:cNvSpPr/>
          <p:nvPr/>
        </p:nvSpPr>
        <p:spPr bwMode="auto">
          <a:xfrm>
            <a:off x="6858000" y="5857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5" name="Elipse 254"/>
          <p:cNvSpPr/>
          <p:nvPr/>
        </p:nvSpPr>
        <p:spPr bwMode="auto">
          <a:xfrm>
            <a:off x="6286500"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6" name="Elipse 255"/>
          <p:cNvSpPr/>
          <p:nvPr/>
        </p:nvSpPr>
        <p:spPr bwMode="auto">
          <a:xfrm>
            <a:off x="5857875"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7" name="Elipse 256"/>
          <p:cNvSpPr/>
          <p:nvPr/>
        </p:nvSpPr>
        <p:spPr bwMode="auto">
          <a:xfrm>
            <a:off x="6000750"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8" name="Elipse 257"/>
          <p:cNvSpPr/>
          <p:nvPr/>
        </p:nvSpPr>
        <p:spPr bwMode="auto">
          <a:xfrm>
            <a:off x="6143625" y="5429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9" name="Elipse 258"/>
          <p:cNvSpPr/>
          <p:nvPr/>
        </p:nvSpPr>
        <p:spPr bwMode="auto">
          <a:xfrm>
            <a:off x="6286500"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0" name="Elipse 259"/>
          <p:cNvSpPr/>
          <p:nvPr/>
        </p:nvSpPr>
        <p:spPr bwMode="auto">
          <a:xfrm>
            <a:off x="6429375" y="5429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1" name="Elipse 260"/>
          <p:cNvSpPr/>
          <p:nvPr/>
        </p:nvSpPr>
        <p:spPr bwMode="auto">
          <a:xfrm>
            <a:off x="6500813"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2" name="Elipse 261"/>
          <p:cNvSpPr/>
          <p:nvPr/>
        </p:nvSpPr>
        <p:spPr bwMode="auto">
          <a:xfrm>
            <a:off x="7072313"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3" name="Elipse 262"/>
          <p:cNvSpPr/>
          <p:nvPr/>
        </p:nvSpPr>
        <p:spPr bwMode="auto">
          <a:xfrm>
            <a:off x="7143750"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4" name="Elipse 263"/>
          <p:cNvSpPr/>
          <p:nvPr/>
        </p:nvSpPr>
        <p:spPr bwMode="auto">
          <a:xfrm>
            <a:off x="692943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5" name="Elipse 264"/>
          <p:cNvSpPr/>
          <p:nvPr/>
        </p:nvSpPr>
        <p:spPr bwMode="auto">
          <a:xfrm>
            <a:off x="71437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6" name="Elipse 265"/>
          <p:cNvSpPr/>
          <p:nvPr/>
        </p:nvSpPr>
        <p:spPr bwMode="auto">
          <a:xfrm>
            <a:off x="628650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7" name="Elipse 266"/>
          <p:cNvSpPr/>
          <p:nvPr/>
        </p:nvSpPr>
        <p:spPr bwMode="auto">
          <a:xfrm>
            <a:off x="6500813" y="5786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8" name="Elipse 267"/>
          <p:cNvSpPr/>
          <p:nvPr/>
        </p:nvSpPr>
        <p:spPr bwMode="auto">
          <a:xfrm>
            <a:off x="7072313"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9" name="Elipse 268"/>
          <p:cNvSpPr/>
          <p:nvPr/>
        </p:nvSpPr>
        <p:spPr bwMode="auto">
          <a:xfrm>
            <a:off x="7215188"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0" name="Elipse 269"/>
          <p:cNvSpPr/>
          <p:nvPr/>
        </p:nvSpPr>
        <p:spPr bwMode="auto">
          <a:xfrm>
            <a:off x="728662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1" name="Elipse 270"/>
          <p:cNvSpPr/>
          <p:nvPr/>
        </p:nvSpPr>
        <p:spPr bwMode="auto">
          <a:xfrm>
            <a:off x="7215188" y="5429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2" name="Elipse 271"/>
          <p:cNvSpPr/>
          <p:nvPr/>
        </p:nvSpPr>
        <p:spPr bwMode="auto">
          <a:xfrm>
            <a:off x="7286625"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3" name="Elipse 272"/>
          <p:cNvSpPr/>
          <p:nvPr/>
        </p:nvSpPr>
        <p:spPr bwMode="auto">
          <a:xfrm>
            <a:off x="7358063"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4" name="Elipse 273"/>
          <p:cNvSpPr/>
          <p:nvPr/>
        </p:nvSpPr>
        <p:spPr bwMode="auto">
          <a:xfrm>
            <a:off x="742950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5" name="Elipse 274"/>
          <p:cNvSpPr/>
          <p:nvPr/>
        </p:nvSpPr>
        <p:spPr bwMode="auto">
          <a:xfrm>
            <a:off x="7429500"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6" name="Elipse 275"/>
          <p:cNvSpPr/>
          <p:nvPr/>
        </p:nvSpPr>
        <p:spPr bwMode="auto">
          <a:xfrm>
            <a:off x="7286625"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7" name="Elipse 276"/>
          <p:cNvSpPr/>
          <p:nvPr/>
        </p:nvSpPr>
        <p:spPr bwMode="auto">
          <a:xfrm>
            <a:off x="7500938"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8" name="Elipse 277"/>
          <p:cNvSpPr/>
          <p:nvPr/>
        </p:nvSpPr>
        <p:spPr bwMode="auto">
          <a:xfrm>
            <a:off x="7358063"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9" name="Elipse 278"/>
          <p:cNvSpPr/>
          <p:nvPr/>
        </p:nvSpPr>
        <p:spPr bwMode="auto">
          <a:xfrm>
            <a:off x="6929438" y="5429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0" name="Elipse 279"/>
          <p:cNvSpPr/>
          <p:nvPr/>
        </p:nvSpPr>
        <p:spPr bwMode="auto">
          <a:xfrm>
            <a:off x="7072313"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1" name="Elipse 280"/>
          <p:cNvSpPr/>
          <p:nvPr/>
        </p:nvSpPr>
        <p:spPr bwMode="auto">
          <a:xfrm>
            <a:off x="7215188" y="5572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2" name="Elipse 281"/>
          <p:cNvSpPr/>
          <p:nvPr/>
        </p:nvSpPr>
        <p:spPr bwMode="auto">
          <a:xfrm>
            <a:off x="7072313" y="5572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3" name="Elipse 282"/>
          <p:cNvSpPr/>
          <p:nvPr/>
        </p:nvSpPr>
        <p:spPr bwMode="auto">
          <a:xfrm>
            <a:off x="7643813"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4" name="Elipse 283"/>
          <p:cNvSpPr/>
          <p:nvPr/>
        </p:nvSpPr>
        <p:spPr bwMode="auto">
          <a:xfrm>
            <a:off x="757237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5" name="Elipse 284"/>
          <p:cNvSpPr/>
          <p:nvPr/>
        </p:nvSpPr>
        <p:spPr bwMode="auto">
          <a:xfrm>
            <a:off x="7215188"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6" name="Elipse 285"/>
          <p:cNvSpPr/>
          <p:nvPr/>
        </p:nvSpPr>
        <p:spPr bwMode="auto">
          <a:xfrm>
            <a:off x="728662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7" name="Elipse 286"/>
          <p:cNvSpPr/>
          <p:nvPr/>
        </p:nvSpPr>
        <p:spPr bwMode="auto">
          <a:xfrm>
            <a:off x="707231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8" name="Elipse 287"/>
          <p:cNvSpPr/>
          <p:nvPr/>
        </p:nvSpPr>
        <p:spPr bwMode="auto">
          <a:xfrm>
            <a:off x="728662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9" name="Elipse 288"/>
          <p:cNvSpPr/>
          <p:nvPr/>
        </p:nvSpPr>
        <p:spPr bwMode="auto">
          <a:xfrm>
            <a:off x="64293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0" name="Elipse 289"/>
          <p:cNvSpPr/>
          <p:nvPr/>
        </p:nvSpPr>
        <p:spPr bwMode="auto">
          <a:xfrm>
            <a:off x="700087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1" name="Elipse 290"/>
          <p:cNvSpPr/>
          <p:nvPr/>
        </p:nvSpPr>
        <p:spPr bwMode="auto">
          <a:xfrm>
            <a:off x="721518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2" name="Elipse 291"/>
          <p:cNvSpPr/>
          <p:nvPr/>
        </p:nvSpPr>
        <p:spPr bwMode="auto">
          <a:xfrm>
            <a:off x="735806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3" name="Elipse 292"/>
          <p:cNvSpPr/>
          <p:nvPr/>
        </p:nvSpPr>
        <p:spPr bwMode="auto">
          <a:xfrm>
            <a:off x="742950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4" name="Elipse 293"/>
          <p:cNvSpPr/>
          <p:nvPr/>
        </p:nvSpPr>
        <p:spPr bwMode="auto">
          <a:xfrm>
            <a:off x="735806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5" name="Elipse 294"/>
          <p:cNvSpPr/>
          <p:nvPr/>
        </p:nvSpPr>
        <p:spPr bwMode="auto">
          <a:xfrm>
            <a:off x="742950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6" name="Elipse 295"/>
          <p:cNvSpPr/>
          <p:nvPr/>
        </p:nvSpPr>
        <p:spPr bwMode="auto">
          <a:xfrm>
            <a:off x="750093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7" name="Elipse 296"/>
          <p:cNvSpPr/>
          <p:nvPr/>
        </p:nvSpPr>
        <p:spPr bwMode="auto">
          <a:xfrm>
            <a:off x="7572375"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8" name="Elipse 297"/>
          <p:cNvSpPr/>
          <p:nvPr/>
        </p:nvSpPr>
        <p:spPr bwMode="auto">
          <a:xfrm>
            <a:off x="657225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9" name="Elipse 298"/>
          <p:cNvSpPr/>
          <p:nvPr/>
        </p:nvSpPr>
        <p:spPr bwMode="auto">
          <a:xfrm>
            <a:off x="707231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0" name="Elipse 299"/>
          <p:cNvSpPr/>
          <p:nvPr/>
        </p:nvSpPr>
        <p:spPr bwMode="auto">
          <a:xfrm>
            <a:off x="764381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1" name="Elipse 300"/>
          <p:cNvSpPr/>
          <p:nvPr/>
        </p:nvSpPr>
        <p:spPr bwMode="auto">
          <a:xfrm>
            <a:off x="750093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2" name="Elipse 301"/>
          <p:cNvSpPr/>
          <p:nvPr/>
        </p:nvSpPr>
        <p:spPr bwMode="auto">
          <a:xfrm>
            <a:off x="7572375"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3" name="Elipse 302"/>
          <p:cNvSpPr/>
          <p:nvPr/>
        </p:nvSpPr>
        <p:spPr bwMode="auto">
          <a:xfrm>
            <a:off x="7500938"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4" name="Elipse 303"/>
          <p:cNvSpPr/>
          <p:nvPr/>
        </p:nvSpPr>
        <p:spPr bwMode="auto">
          <a:xfrm>
            <a:off x="7358063" y="5643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5" name="Elipse 304"/>
          <p:cNvSpPr/>
          <p:nvPr/>
        </p:nvSpPr>
        <p:spPr bwMode="auto">
          <a:xfrm>
            <a:off x="6429375" y="5857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6" name="Elipse 305"/>
          <p:cNvSpPr/>
          <p:nvPr/>
        </p:nvSpPr>
        <p:spPr bwMode="auto">
          <a:xfrm>
            <a:off x="764381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7" name="Elipse 306"/>
          <p:cNvSpPr/>
          <p:nvPr/>
        </p:nvSpPr>
        <p:spPr bwMode="auto">
          <a:xfrm>
            <a:off x="757237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8" name="Elipse 307"/>
          <p:cNvSpPr/>
          <p:nvPr/>
        </p:nvSpPr>
        <p:spPr bwMode="auto">
          <a:xfrm>
            <a:off x="7224713" y="57245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9" name="Elipse 308"/>
          <p:cNvSpPr/>
          <p:nvPr/>
        </p:nvSpPr>
        <p:spPr bwMode="auto">
          <a:xfrm>
            <a:off x="7072313" y="5715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0" name="Elipse 309"/>
          <p:cNvSpPr/>
          <p:nvPr/>
        </p:nvSpPr>
        <p:spPr bwMode="auto">
          <a:xfrm>
            <a:off x="6858000" y="5643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1" name="Elipse 310"/>
          <p:cNvSpPr/>
          <p:nvPr/>
        </p:nvSpPr>
        <p:spPr bwMode="auto">
          <a:xfrm>
            <a:off x="7000875" y="5857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2" name="Elipse 311"/>
          <p:cNvSpPr/>
          <p:nvPr/>
        </p:nvSpPr>
        <p:spPr bwMode="auto">
          <a:xfrm>
            <a:off x="6715125" y="5643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3" name="Elipse 312"/>
          <p:cNvSpPr/>
          <p:nvPr/>
        </p:nvSpPr>
        <p:spPr bwMode="auto">
          <a:xfrm>
            <a:off x="6572250" y="5643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4" name="Elipse 313"/>
          <p:cNvSpPr/>
          <p:nvPr/>
        </p:nvSpPr>
        <p:spPr bwMode="auto">
          <a:xfrm>
            <a:off x="6286500" y="5643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5" name="Elipse 314"/>
          <p:cNvSpPr/>
          <p:nvPr/>
        </p:nvSpPr>
        <p:spPr bwMode="auto">
          <a:xfrm>
            <a:off x="6429375" y="5643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6" name="Elipse 315"/>
          <p:cNvSpPr/>
          <p:nvPr/>
        </p:nvSpPr>
        <p:spPr bwMode="auto">
          <a:xfrm>
            <a:off x="6357938" y="5715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7" name="Elipse 316"/>
          <p:cNvSpPr/>
          <p:nvPr/>
        </p:nvSpPr>
        <p:spPr bwMode="auto">
          <a:xfrm>
            <a:off x="6572250" y="5857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8" name="Elipse 317"/>
          <p:cNvSpPr/>
          <p:nvPr/>
        </p:nvSpPr>
        <p:spPr bwMode="auto">
          <a:xfrm>
            <a:off x="6786563" y="5786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9" name="Elipse 318"/>
          <p:cNvSpPr/>
          <p:nvPr/>
        </p:nvSpPr>
        <p:spPr bwMode="auto">
          <a:xfrm>
            <a:off x="650081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0" name="Elipse 319"/>
          <p:cNvSpPr/>
          <p:nvPr/>
        </p:nvSpPr>
        <p:spPr bwMode="auto">
          <a:xfrm>
            <a:off x="678656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1" name="Elipse 320"/>
          <p:cNvSpPr/>
          <p:nvPr/>
        </p:nvSpPr>
        <p:spPr bwMode="auto">
          <a:xfrm>
            <a:off x="664368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2" name="Elipse 321"/>
          <p:cNvSpPr/>
          <p:nvPr/>
        </p:nvSpPr>
        <p:spPr bwMode="auto">
          <a:xfrm>
            <a:off x="678656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3" name="Elipse 322"/>
          <p:cNvSpPr/>
          <p:nvPr/>
        </p:nvSpPr>
        <p:spPr bwMode="auto">
          <a:xfrm>
            <a:off x="5929313" y="5429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4" name="Elipse 323"/>
          <p:cNvSpPr/>
          <p:nvPr/>
        </p:nvSpPr>
        <p:spPr bwMode="auto">
          <a:xfrm>
            <a:off x="728662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5" name="Elipse 324"/>
          <p:cNvSpPr/>
          <p:nvPr/>
        </p:nvSpPr>
        <p:spPr bwMode="auto">
          <a:xfrm>
            <a:off x="7643813" y="5643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6" name="Elipse 325"/>
          <p:cNvSpPr/>
          <p:nvPr/>
        </p:nvSpPr>
        <p:spPr bwMode="auto">
          <a:xfrm>
            <a:off x="6000750"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7" name="Elipse 326"/>
          <p:cNvSpPr/>
          <p:nvPr/>
        </p:nvSpPr>
        <p:spPr bwMode="auto">
          <a:xfrm>
            <a:off x="6072188"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8" name="Elipse 327"/>
          <p:cNvSpPr/>
          <p:nvPr/>
        </p:nvSpPr>
        <p:spPr bwMode="auto">
          <a:xfrm>
            <a:off x="6143625"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9" name="Elipse 328"/>
          <p:cNvSpPr/>
          <p:nvPr/>
        </p:nvSpPr>
        <p:spPr bwMode="auto">
          <a:xfrm>
            <a:off x="6215063" y="5572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0" name="Elipse 329"/>
          <p:cNvSpPr/>
          <p:nvPr/>
        </p:nvSpPr>
        <p:spPr bwMode="auto">
          <a:xfrm>
            <a:off x="6072188" y="5643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1" name="Elipse 330"/>
          <p:cNvSpPr/>
          <p:nvPr/>
        </p:nvSpPr>
        <p:spPr bwMode="auto">
          <a:xfrm>
            <a:off x="6286500"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2" name="Elipse 331"/>
          <p:cNvSpPr/>
          <p:nvPr/>
        </p:nvSpPr>
        <p:spPr bwMode="auto">
          <a:xfrm>
            <a:off x="7286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3" name="Elipse 332"/>
          <p:cNvSpPr/>
          <p:nvPr/>
        </p:nvSpPr>
        <p:spPr bwMode="auto">
          <a:xfrm>
            <a:off x="735806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4" name="Elipse 333"/>
          <p:cNvSpPr/>
          <p:nvPr/>
        </p:nvSpPr>
        <p:spPr bwMode="auto">
          <a:xfrm>
            <a:off x="714375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5" name="Elipse 334"/>
          <p:cNvSpPr/>
          <p:nvPr/>
        </p:nvSpPr>
        <p:spPr bwMode="auto">
          <a:xfrm>
            <a:off x="7358063"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6" name="Elipse 335"/>
          <p:cNvSpPr/>
          <p:nvPr/>
        </p:nvSpPr>
        <p:spPr bwMode="auto">
          <a:xfrm>
            <a:off x="714375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7" name="Elipse 336"/>
          <p:cNvSpPr/>
          <p:nvPr/>
        </p:nvSpPr>
        <p:spPr bwMode="auto">
          <a:xfrm>
            <a:off x="721518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8" name="Elipse 337"/>
          <p:cNvSpPr/>
          <p:nvPr/>
        </p:nvSpPr>
        <p:spPr bwMode="auto">
          <a:xfrm>
            <a:off x="72866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9" name="Elipse 338"/>
          <p:cNvSpPr/>
          <p:nvPr/>
        </p:nvSpPr>
        <p:spPr bwMode="auto">
          <a:xfrm>
            <a:off x="74295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0" name="Elipse 339"/>
          <p:cNvSpPr/>
          <p:nvPr/>
        </p:nvSpPr>
        <p:spPr bwMode="auto">
          <a:xfrm>
            <a:off x="75009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1" name="Elipse 340"/>
          <p:cNvSpPr/>
          <p:nvPr/>
        </p:nvSpPr>
        <p:spPr bwMode="auto">
          <a:xfrm>
            <a:off x="74295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2" name="Elipse 341"/>
          <p:cNvSpPr/>
          <p:nvPr/>
        </p:nvSpPr>
        <p:spPr bwMode="auto">
          <a:xfrm>
            <a:off x="750093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3" name="Elipse 342"/>
          <p:cNvSpPr/>
          <p:nvPr/>
        </p:nvSpPr>
        <p:spPr bwMode="auto">
          <a:xfrm>
            <a:off x="8072438" y="5429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4" name="Elipse 343"/>
          <p:cNvSpPr/>
          <p:nvPr/>
        </p:nvSpPr>
        <p:spPr bwMode="auto">
          <a:xfrm>
            <a:off x="764381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5" name="Elipse 344"/>
          <p:cNvSpPr/>
          <p:nvPr/>
        </p:nvSpPr>
        <p:spPr bwMode="auto">
          <a:xfrm>
            <a:off x="7643813"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6" name="Elipse 345"/>
          <p:cNvSpPr/>
          <p:nvPr/>
        </p:nvSpPr>
        <p:spPr bwMode="auto">
          <a:xfrm>
            <a:off x="750093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7" name="Elipse 346"/>
          <p:cNvSpPr/>
          <p:nvPr/>
        </p:nvSpPr>
        <p:spPr bwMode="auto">
          <a:xfrm>
            <a:off x="77152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8" name="Elipse 347"/>
          <p:cNvSpPr/>
          <p:nvPr/>
        </p:nvSpPr>
        <p:spPr bwMode="auto">
          <a:xfrm>
            <a:off x="757237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9" name="Elipse 348"/>
          <p:cNvSpPr/>
          <p:nvPr/>
        </p:nvSpPr>
        <p:spPr bwMode="auto">
          <a:xfrm>
            <a:off x="714375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0" name="Elipse 349"/>
          <p:cNvSpPr/>
          <p:nvPr/>
        </p:nvSpPr>
        <p:spPr bwMode="auto">
          <a:xfrm>
            <a:off x="728662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1" name="Elipse 350"/>
          <p:cNvSpPr/>
          <p:nvPr/>
        </p:nvSpPr>
        <p:spPr bwMode="auto">
          <a:xfrm>
            <a:off x="742950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2" name="Elipse 351"/>
          <p:cNvSpPr/>
          <p:nvPr/>
        </p:nvSpPr>
        <p:spPr bwMode="auto">
          <a:xfrm>
            <a:off x="7572375"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3" name="Elipse 352"/>
          <p:cNvSpPr/>
          <p:nvPr/>
        </p:nvSpPr>
        <p:spPr bwMode="auto">
          <a:xfrm>
            <a:off x="77152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4" name="Elipse 353"/>
          <p:cNvSpPr/>
          <p:nvPr/>
        </p:nvSpPr>
        <p:spPr bwMode="auto">
          <a:xfrm>
            <a:off x="7786688"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5" name="Elipse 354"/>
          <p:cNvSpPr/>
          <p:nvPr/>
        </p:nvSpPr>
        <p:spPr bwMode="auto">
          <a:xfrm>
            <a:off x="78581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6" name="Elipse 355"/>
          <p:cNvSpPr/>
          <p:nvPr/>
        </p:nvSpPr>
        <p:spPr bwMode="auto">
          <a:xfrm>
            <a:off x="792956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7" name="Elipse 356"/>
          <p:cNvSpPr/>
          <p:nvPr/>
        </p:nvSpPr>
        <p:spPr bwMode="auto">
          <a:xfrm>
            <a:off x="764381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8" name="Elipse 357"/>
          <p:cNvSpPr/>
          <p:nvPr/>
        </p:nvSpPr>
        <p:spPr bwMode="auto">
          <a:xfrm>
            <a:off x="7929563"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9" name="Elipse 358"/>
          <p:cNvSpPr/>
          <p:nvPr/>
        </p:nvSpPr>
        <p:spPr bwMode="auto">
          <a:xfrm>
            <a:off x="8358188"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0" name="Elipse 359"/>
          <p:cNvSpPr/>
          <p:nvPr/>
        </p:nvSpPr>
        <p:spPr bwMode="auto">
          <a:xfrm>
            <a:off x="7786688"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1" name="Elipse 360"/>
          <p:cNvSpPr/>
          <p:nvPr/>
        </p:nvSpPr>
        <p:spPr bwMode="auto">
          <a:xfrm>
            <a:off x="78581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2" name="Elipse 361"/>
          <p:cNvSpPr/>
          <p:nvPr/>
        </p:nvSpPr>
        <p:spPr bwMode="auto">
          <a:xfrm>
            <a:off x="80010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3" name="Elipse 362"/>
          <p:cNvSpPr/>
          <p:nvPr/>
        </p:nvSpPr>
        <p:spPr bwMode="auto">
          <a:xfrm>
            <a:off x="80724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4" name="Elipse 363"/>
          <p:cNvSpPr/>
          <p:nvPr/>
        </p:nvSpPr>
        <p:spPr bwMode="auto">
          <a:xfrm>
            <a:off x="80010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5" name="Elipse 364"/>
          <p:cNvSpPr/>
          <p:nvPr/>
        </p:nvSpPr>
        <p:spPr bwMode="auto">
          <a:xfrm>
            <a:off x="807243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6" name="Elipse 365"/>
          <p:cNvSpPr/>
          <p:nvPr/>
        </p:nvSpPr>
        <p:spPr bwMode="auto">
          <a:xfrm>
            <a:off x="814387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7" name="Elipse 366"/>
          <p:cNvSpPr/>
          <p:nvPr/>
        </p:nvSpPr>
        <p:spPr bwMode="auto">
          <a:xfrm>
            <a:off x="821531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8" name="Elipse 367"/>
          <p:cNvSpPr/>
          <p:nvPr/>
        </p:nvSpPr>
        <p:spPr bwMode="auto">
          <a:xfrm>
            <a:off x="8215313"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9" name="Elipse 368"/>
          <p:cNvSpPr/>
          <p:nvPr/>
        </p:nvSpPr>
        <p:spPr bwMode="auto">
          <a:xfrm>
            <a:off x="807243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0" name="Elipse 369"/>
          <p:cNvSpPr/>
          <p:nvPr/>
        </p:nvSpPr>
        <p:spPr bwMode="auto">
          <a:xfrm>
            <a:off x="82867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1" name="Elipse 370"/>
          <p:cNvSpPr/>
          <p:nvPr/>
        </p:nvSpPr>
        <p:spPr bwMode="auto">
          <a:xfrm>
            <a:off x="814387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2" name="Elipse 371"/>
          <p:cNvSpPr/>
          <p:nvPr/>
        </p:nvSpPr>
        <p:spPr bwMode="auto">
          <a:xfrm>
            <a:off x="792956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3" name="Elipse 372"/>
          <p:cNvSpPr/>
          <p:nvPr/>
        </p:nvSpPr>
        <p:spPr bwMode="auto">
          <a:xfrm>
            <a:off x="864393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4" name="Elipse 373"/>
          <p:cNvSpPr/>
          <p:nvPr/>
        </p:nvSpPr>
        <p:spPr bwMode="auto">
          <a:xfrm>
            <a:off x="800100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5" name="Elipse 374"/>
          <p:cNvSpPr/>
          <p:nvPr/>
        </p:nvSpPr>
        <p:spPr bwMode="auto">
          <a:xfrm>
            <a:off x="8143875"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6" name="Elipse 375"/>
          <p:cNvSpPr/>
          <p:nvPr/>
        </p:nvSpPr>
        <p:spPr bwMode="auto">
          <a:xfrm>
            <a:off x="82867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7" name="Elipse 376"/>
          <p:cNvSpPr/>
          <p:nvPr/>
        </p:nvSpPr>
        <p:spPr bwMode="auto">
          <a:xfrm>
            <a:off x="8358188"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8" name="Elipse 377"/>
          <p:cNvSpPr/>
          <p:nvPr/>
        </p:nvSpPr>
        <p:spPr bwMode="auto">
          <a:xfrm>
            <a:off x="764381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9" name="Elipse 378"/>
          <p:cNvSpPr/>
          <p:nvPr/>
        </p:nvSpPr>
        <p:spPr bwMode="auto">
          <a:xfrm>
            <a:off x="771525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0" name="Elipse 379"/>
          <p:cNvSpPr/>
          <p:nvPr/>
        </p:nvSpPr>
        <p:spPr bwMode="auto">
          <a:xfrm>
            <a:off x="750093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1" name="Elipse 380"/>
          <p:cNvSpPr/>
          <p:nvPr/>
        </p:nvSpPr>
        <p:spPr bwMode="auto">
          <a:xfrm>
            <a:off x="771525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2" name="Elipse 381"/>
          <p:cNvSpPr/>
          <p:nvPr/>
        </p:nvSpPr>
        <p:spPr bwMode="auto">
          <a:xfrm>
            <a:off x="750093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3" name="Elipse 382"/>
          <p:cNvSpPr/>
          <p:nvPr/>
        </p:nvSpPr>
        <p:spPr bwMode="auto">
          <a:xfrm>
            <a:off x="75723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4" name="Elipse 383"/>
          <p:cNvSpPr/>
          <p:nvPr/>
        </p:nvSpPr>
        <p:spPr bwMode="auto">
          <a:xfrm>
            <a:off x="764381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5" name="Elipse 384"/>
          <p:cNvSpPr/>
          <p:nvPr/>
        </p:nvSpPr>
        <p:spPr bwMode="auto">
          <a:xfrm>
            <a:off x="778668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6" name="Elipse 385"/>
          <p:cNvSpPr/>
          <p:nvPr/>
        </p:nvSpPr>
        <p:spPr bwMode="auto">
          <a:xfrm>
            <a:off x="7358063"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7" name="Elipse 386"/>
          <p:cNvSpPr/>
          <p:nvPr/>
        </p:nvSpPr>
        <p:spPr bwMode="auto">
          <a:xfrm>
            <a:off x="778668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8" name="Elipse 387"/>
          <p:cNvSpPr/>
          <p:nvPr/>
        </p:nvSpPr>
        <p:spPr bwMode="auto">
          <a:xfrm>
            <a:off x="78581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9" name="Elipse 388"/>
          <p:cNvSpPr/>
          <p:nvPr/>
        </p:nvSpPr>
        <p:spPr bwMode="auto">
          <a:xfrm>
            <a:off x="792956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0" name="Elipse 389"/>
          <p:cNvSpPr/>
          <p:nvPr/>
        </p:nvSpPr>
        <p:spPr bwMode="auto">
          <a:xfrm>
            <a:off x="8001000"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1" name="Elipse 390"/>
          <p:cNvSpPr/>
          <p:nvPr/>
        </p:nvSpPr>
        <p:spPr bwMode="auto">
          <a:xfrm>
            <a:off x="800100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2" name="Elipse 391"/>
          <p:cNvSpPr/>
          <p:nvPr/>
        </p:nvSpPr>
        <p:spPr bwMode="auto">
          <a:xfrm>
            <a:off x="828675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3" name="Elipse 392"/>
          <p:cNvSpPr/>
          <p:nvPr/>
        </p:nvSpPr>
        <p:spPr bwMode="auto">
          <a:xfrm>
            <a:off x="8072438"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4" name="Elipse 393"/>
          <p:cNvSpPr/>
          <p:nvPr/>
        </p:nvSpPr>
        <p:spPr bwMode="auto">
          <a:xfrm>
            <a:off x="792956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5" name="Elipse 394"/>
          <p:cNvSpPr/>
          <p:nvPr/>
        </p:nvSpPr>
        <p:spPr bwMode="auto">
          <a:xfrm>
            <a:off x="750093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6" name="Elipse 395"/>
          <p:cNvSpPr/>
          <p:nvPr/>
        </p:nvSpPr>
        <p:spPr bwMode="auto">
          <a:xfrm>
            <a:off x="764381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7" name="Elipse 396"/>
          <p:cNvSpPr/>
          <p:nvPr/>
        </p:nvSpPr>
        <p:spPr bwMode="auto">
          <a:xfrm>
            <a:off x="7786688"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8" name="Elipse 397"/>
          <p:cNvSpPr/>
          <p:nvPr/>
        </p:nvSpPr>
        <p:spPr bwMode="auto">
          <a:xfrm>
            <a:off x="757237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9" name="Elipse 398"/>
          <p:cNvSpPr/>
          <p:nvPr/>
        </p:nvSpPr>
        <p:spPr bwMode="auto">
          <a:xfrm>
            <a:off x="8072438"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0" name="Elipse 399"/>
          <p:cNvSpPr/>
          <p:nvPr/>
        </p:nvSpPr>
        <p:spPr bwMode="auto">
          <a:xfrm>
            <a:off x="8143875"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1" name="Elipse 400"/>
          <p:cNvSpPr/>
          <p:nvPr/>
        </p:nvSpPr>
        <p:spPr bwMode="auto">
          <a:xfrm>
            <a:off x="71437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2" name="Elipse 401"/>
          <p:cNvSpPr/>
          <p:nvPr/>
        </p:nvSpPr>
        <p:spPr bwMode="auto">
          <a:xfrm>
            <a:off x="7215188"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3" name="Elipse 402"/>
          <p:cNvSpPr/>
          <p:nvPr/>
        </p:nvSpPr>
        <p:spPr bwMode="auto">
          <a:xfrm>
            <a:off x="7358063" y="5786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4" name="Elipse 403"/>
          <p:cNvSpPr/>
          <p:nvPr/>
        </p:nvSpPr>
        <p:spPr bwMode="auto">
          <a:xfrm>
            <a:off x="7429500" y="5715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5" name="Elipse 404"/>
          <p:cNvSpPr/>
          <p:nvPr/>
        </p:nvSpPr>
        <p:spPr bwMode="auto">
          <a:xfrm>
            <a:off x="7000875"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6" name="Elipse 405"/>
          <p:cNvSpPr/>
          <p:nvPr/>
        </p:nvSpPr>
        <p:spPr bwMode="auto">
          <a:xfrm>
            <a:off x="8501063"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7" name="Elipse 406"/>
          <p:cNvSpPr/>
          <p:nvPr/>
        </p:nvSpPr>
        <p:spPr bwMode="auto">
          <a:xfrm>
            <a:off x="7143750"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8" name="Elipse 407"/>
          <p:cNvSpPr/>
          <p:nvPr/>
        </p:nvSpPr>
        <p:spPr bwMode="auto">
          <a:xfrm>
            <a:off x="7286625"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9" name="Elipse 408"/>
          <p:cNvSpPr/>
          <p:nvPr/>
        </p:nvSpPr>
        <p:spPr bwMode="auto">
          <a:xfrm>
            <a:off x="735806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0" name="Elipse 409"/>
          <p:cNvSpPr/>
          <p:nvPr/>
        </p:nvSpPr>
        <p:spPr bwMode="auto">
          <a:xfrm>
            <a:off x="7286625"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1" name="Elipse 410"/>
          <p:cNvSpPr/>
          <p:nvPr/>
        </p:nvSpPr>
        <p:spPr bwMode="auto">
          <a:xfrm>
            <a:off x="7000875"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2" name="Elipse 411"/>
          <p:cNvSpPr/>
          <p:nvPr/>
        </p:nvSpPr>
        <p:spPr bwMode="auto">
          <a:xfrm>
            <a:off x="7429500"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3" name="Elipse 412"/>
          <p:cNvSpPr/>
          <p:nvPr/>
        </p:nvSpPr>
        <p:spPr bwMode="auto">
          <a:xfrm>
            <a:off x="7858125"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4" name="Elipse 413"/>
          <p:cNvSpPr/>
          <p:nvPr/>
        </p:nvSpPr>
        <p:spPr bwMode="auto">
          <a:xfrm>
            <a:off x="7358063"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5" name="Elipse 414"/>
          <p:cNvSpPr/>
          <p:nvPr/>
        </p:nvSpPr>
        <p:spPr bwMode="auto">
          <a:xfrm>
            <a:off x="700087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6" name="Elipse 415"/>
          <p:cNvSpPr/>
          <p:nvPr/>
        </p:nvSpPr>
        <p:spPr bwMode="auto">
          <a:xfrm>
            <a:off x="8001000"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7" name="Elipse 416"/>
          <p:cNvSpPr/>
          <p:nvPr/>
        </p:nvSpPr>
        <p:spPr bwMode="auto">
          <a:xfrm>
            <a:off x="742950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8" name="Elipse 417"/>
          <p:cNvSpPr/>
          <p:nvPr/>
        </p:nvSpPr>
        <p:spPr bwMode="auto">
          <a:xfrm>
            <a:off x="7000875"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9" name="Elipse 418"/>
          <p:cNvSpPr/>
          <p:nvPr/>
        </p:nvSpPr>
        <p:spPr bwMode="auto">
          <a:xfrm>
            <a:off x="71437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0" name="Elipse 419"/>
          <p:cNvSpPr/>
          <p:nvPr/>
        </p:nvSpPr>
        <p:spPr bwMode="auto">
          <a:xfrm>
            <a:off x="7286625"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1" name="Elipse 420"/>
          <p:cNvSpPr/>
          <p:nvPr/>
        </p:nvSpPr>
        <p:spPr bwMode="auto">
          <a:xfrm>
            <a:off x="7429500"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2" name="Elipse 421"/>
          <p:cNvSpPr/>
          <p:nvPr/>
        </p:nvSpPr>
        <p:spPr bwMode="auto">
          <a:xfrm>
            <a:off x="7572375"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3" name="Elipse 422"/>
          <p:cNvSpPr/>
          <p:nvPr/>
        </p:nvSpPr>
        <p:spPr bwMode="auto">
          <a:xfrm>
            <a:off x="764381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4" name="Elipse 423"/>
          <p:cNvSpPr/>
          <p:nvPr/>
        </p:nvSpPr>
        <p:spPr bwMode="auto">
          <a:xfrm>
            <a:off x="821531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5" name="Elipse 424"/>
          <p:cNvSpPr/>
          <p:nvPr/>
        </p:nvSpPr>
        <p:spPr bwMode="auto">
          <a:xfrm>
            <a:off x="828675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6" name="Elipse 425"/>
          <p:cNvSpPr/>
          <p:nvPr/>
        </p:nvSpPr>
        <p:spPr bwMode="auto">
          <a:xfrm>
            <a:off x="807243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7" name="Elipse 426"/>
          <p:cNvSpPr/>
          <p:nvPr/>
        </p:nvSpPr>
        <p:spPr bwMode="auto">
          <a:xfrm>
            <a:off x="828675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8" name="Elipse 427"/>
          <p:cNvSpPr/>
          <p:nvPr/>
        </p:nvSpPr>
        <p:spPr bwMode="auto">
          <a:xfrm>
            <a:off x="742950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9" name="Elipse 428"/>
          <p:cNvSpPr/>
          <p:nvPr/>
        </p:nvSpPr>
        <p:spPr bwMode="auto">
          <a:xfrm>
            <a:off x="7643813" y="5429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0" name="Elipse 429"/>
          <p:cNvSpPr/>
          <p:nvPr/>
        </p:nvSpPr>
        <p:spPr bwMode="auto">
          <a:xfrm>
            <a:off x="821531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1" name="Elipse 430"/>
          <p:cNvSpPr/>
          <p:nvPr/>
        </p:nvSpPr>
        <p:spPr bwMode="auto">
          <a:xfrm>
            <a:off x="835818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2" name="Elipse 431"/>
          <p:cNvSpPr/>
          <p:nvPr/>
        </p:nvSpPr>
        <p:spPr bwMode="auto">
          <a:xfrm>
            <a:off x="842962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3" name="Elipse 432"/>
          <p:cNvSpPr/>
          <p:nvPr/>
        </p:nvSpPr>
        <p:spPr bwMode="auto">
          <a:xfrm>
            <a:off x="835818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4" name="Elipse 433"/>
          <p:cNvSpPr/>
          <p:nvPr/>
        </p:nvSpPr>
        <p:spPr bwMode="auto">
          <a:xfrm>
            <a:off x="84296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5" name="Elipse 434"/>
          <p:cNvSpPr/>
          <p:nvPr/>
        </p:nvSpPr>
        <p:spPr bwMode="auto">
          <a:xfrm>
            <a:off x="850106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6" name="Elipse 435"/>
          <p:cNvSpPr/>
          <p:nvPr/>
        </p:nvSpPr>
        <p:spPr bwMode="auto">
          <a:xfrm>
            <a:off x="8572500"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7" name="Elipse 436"/>
          <p:cNvSpPr/>
          <p:nvPr/>
        </p:nvSpPr>
        <p:spPr bwMode="auto">
          <a:xfrm>
            <a:off x="857250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8" name="Elipse 437"/>
          <p:cNvSpPr/>
          <p:nvPr/>
        </p:nvSpPr>
        <p:spPr bwMode="auto">
          <a:xfrm>
            <a:off x="842962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9" name="Elipse 438"/>
          <p:cNvSpPr/>
          <p:nvPr/>
        </p:nvSpPr>
        <p:spPr bwMode="auto">
          <a:xfrm>
            <a:off x="8643938"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0" name="Elipse 439"/>
          <p:cNvSpPr/>
          <p:nvPr/>
        </p:nvSpPr>
        <p:spPr bwMode="auto">
          <a:xfrm>
            <a:off x="850106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1" name="Elipse 440"/>
          <p:cNvSpPr/>
          <p:nvPr/>
        </p:nvSpPr>
        <p:spPr bwMode="auto">
          <a:xfrm>
            <a:off x="807243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2" name="Elipse 441"/>
          <p:cNvSpPr/>
          <p:nvPr/>
        </p:nvSpPr>
        <p:spPr bwMode="auto">
          <a:xfrm>
            <a:off x="821531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3" name="Elipse 442"/>
          <p:cNvSpPr/>
          <p:nvPr/>
        </p:nvSpPr>
        <p:spPr bwMode="auto">
          <a:xfrm>
            <a:off x="8358188"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4" name="Elipse 443"/>
          <p:cNvSpPr/>
          <p:nvPr/>
        </p:nvSpPr>
        <p:spPr bwMode="auto">
          <a:xfrm>
            <a:off x="8215313"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5" name="Elipse 444"/>
          <p:cNvSpPr/>
          <p:nvPr/>
        </p:nvSpPr>
        <p:spPr bwMode="auto">
          <a:xfrm>
            <a:off x="87868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6" name="Elipse 445"/>
          <p:cNvSpPr/>
          <p:nvPr/>
        </p:nvSpPr>
        <p:spPr bwMode="auto">
          <a:xfrm>
            <a:off x="871537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7" name="Elipse 446"/>
          <p:cNvSpPr/>
          <p:nvPr/>
        </p:nvSpPr>
        <p:spPr bwMode="auto">
          <a:xfrm>
            <a:off x="8358188"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8" name="Elipse 447"/>
          <p:cNvSpPr/>
          <p:nvPr/>
        </p:nvSpPr>
        <p:spPr bwMode="auto">
          <a:xfrm>
            <a:off x="8429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9" name="Elipse 448"/>
          <p:cNvSpPr/>
          <p:nvPr/>
        </p:nvSpPr>
        <p:spPr bwMode="auto">
          <a:xfrm>
            <a:off x="821531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0" name="Elipse 449"/>
          <p:cNvSpPr/>
          <p:nvPr/>
        </p:nvSpPr>
        <p:spPr bwMode="auto">
          <a:xfrm>
            <a:off x="84296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1" name="Elipse 450"/>
          <p:cNvSpPr/>
          <p:nvPr/>
        </p:nvSpPr>
        <p:spPr bwMode="auto">
          <a:xfrm>
            <a:off x="757237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2" name="Elipse 451"/>
          <p:cNvSpPr/>
          <p:nvPr/>
        </p:nvSpPr>
        <p:spPr bwMode="auto">
          <a:xfrm>
            <a:off x="8143875"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3" name="Elipse 452"/>
          <p:cNvSpPr/>
          <p:nvPr/>
        </p:nvSpPr>
        <p:spPr bwMode="auto">
          <a:xfrm>
            <a:off x="835818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4" name="Elipse 453"/>
          <p:cNvSpPr/>
          <p:nvPr/>
        </p:nvSpPr>
        <p:spPr bwMode="auto">
          <a:xfrm>
            <a:off x="850106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5" name="Elipse 454"/>
          <p:cNvSpPr/>
          <p:nvPr/>
        </p:nvSpPr>
        <p:spPr bwMode="auto">
          <a:xfrm>
            <a:off x="85725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6" name="Elipse 455"/>
          <p:cNvSpPr/>
          <p:nvPr/>
        </p:nvSpPr>
        <p:spPr bwMode="auto">
          <a:xfrm>
            <a:off x="850106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7" name="Elipse 456"/>
          <p:cNvSpPr/>
          <p:nvPr/>
        </p:nvSpPr>
        <p:spPr bwMode="auto">
          <a:xfrm>
            <a:off x="857250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8" name="Elipse 457"/>
          <p:cNvSpPr/>
          <p:nvPr/>
        </p:nvSpPr>
        <p:spPr bwMode="auto">
          <a:xfrm>
            <a:off x="864393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9" name="Elipse 458"/>
          <p:cNvSpPr/>
          <p:nvPr/>
        </p:nvSpPr>
        <p:spPr bwMode="auto">
          <a:xfrm>
            <a:off x="871537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0" name="Elipse 459"/>
          <p:cNvSpPr/>
          <p:nvPr/>
        </p:nvSpPr>
        <p:spPr bwMode="auto">
          <a:xfrm>
            <a:off x="771525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1" name="Elipse 460"/>
          <p:cNvSpPr/>
          <p:nvPr/>
        </p:nvSpPr>
        <p:spPr bwMode="auto">
          <a:xfrm>
            <a:off x="821531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2" name="Elipse 461"/>
          <p:cNvSpPr/>
          <p:nvPr/>
        </p:nvSpPr>
        <p:spPr bwMode="auto">
          <a:xfrm>
            <a:off x="878681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3" name="Elipse 462"/>
          <p:cNvSpPr/>
          <p:nvPr/>
        </p:nvSpPr>
        <p:spPr bwMode="auto">
          <a:xfrm>
            <a:off x="864393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4" name="Elipse 463"/>
          <p:cNvSpPr/>
          <p:nvPr/>
        </p:nvSpPr>
        <p:spPr bwMode="auto">
          <a:xfrm>
            <a:off x="87153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5" name="Elipse 464"/>
          <p:cNvSpPr/>
          <p:nvPr/>
        </p:nvSpPr>
        <p:spPr bwMode="auto">
          <a:xfrm>
            <a:off x="864393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6" name="Elipse 465"/>
          <p:cNvSpPr/>
          <p:nvPr/>
        </p:nvSpPr>
        <p:spPr bwMode="auto">
          <a:xfrm>
            <a:off x="8501063"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7" name="Elipse 466"/>
          <p:cNvSpPr/>
          <p:nvPr/>
        </p:nvSpPr>
        <p:spPr bwMode="auto">
          <a:xfrm>
            <a:off x="7572375"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8" name="Elipse 467"/>
          <p:cNvSpPr/>
          <p:nvPr/>
        </p:nvSpPr>
        <p:spPr bwMode="auto">
          <a:xfrm>
            <a:off x="878681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9" name="Elipse 468"/>
          <p:cNvSpPr/>
          <p:nvPr/>
        </p:nvSpPr>
        <p:spPr bwMode="auto">
          <a:xfrm>
            <a:off x="871537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0" name="Elipse 469"/>
          <p:cNvSpPr/>
          <p:nvPr/>
        </p:nvSpPr>
        <p:spPr bwMode="auto">
          <a:xfrm>
            <a:off x="8367713" y="53673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1" name="Elipse 470"/>
          <p:cNvSpPr/>
          <p:nvPr/>
        </p:nvSpPr>
        <p:spPr bwMode="auto">
          <a:xfrm>
            <a:off x="8215313"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2" name="Elipse 471"/>
          <p:cNvSpPr/>
          <p:nvPr/>
        </p:nvSpPr>
        <p:spPr bwMode="auto">
          <a:xfrm>
            <a:off x="8001000"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3" name="Elipse 472"/>
          <p:cNvSpPr/>
          <p:nvPr/>
        </p:nvSpPr>
        <p:spPr bwMode="auto">
          <a:xfrm>
            <a:off x="8143875"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4" name="Elipse 473"/>
          <p:cNvSpPr/>
          <p:nvPr/>
        </p:nvSpPr>
        <p:spPr bwMode="auto">
          <a:xfrm>
            <a:off x="7858125"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5" name="Elipse 474"/>
          <p:cNvSpPr/>
          <p:nvPr/>
        </p:nvSpPr>
        <p:spPr bwMode="auto">
          <a:xfrm>
            <a:off x="7715250"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6" name="Elipse 475"/>
          <p:cNvSpPr/>
          <p:nvPr/>
        </p:nvSpPr>
        <p:spPr bwMode="auto">
          <a:xfrm>
            <a:off x="7429500"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7" name="Elipse 476"/>
          <p:cNvSpPr/>
          <p:nvPr/>
        </p:nvSpPr>
        <p:spPr bwMode="auto">
          <a:xfrm>
            <a:off x="7572375"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8" name="Elipse 477"/>
          <p:cNvSpPr/>
          <p:nvPr/>
        </p:nvSpPr>
        <p:spPr bwMode="auto">
          <a:xfrm>
            <a:off x="7500938"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9" name="Elipse 478"/>
          <p:cNvSpPr/>
          <p:nvPr/>
        </p:nvSpPr>
        <p:spPr bwMode="auto">
          <a:xfrm>
            <a:off x="7715250"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0" name="Elipse 479"/>
          <p:cNvSpPr/>
          <p:nvPr/>
        </p:nvSpPr>
        <p:spPr bwMode="auto">
          <a:xfrm>
            <a:off x="7929563" y="5429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1" name="Elipse 480"/>
          <p:cNvSpPr/>
          <p:nvPr/>
        </p:nvSpPr>
        <p:spPr bwMode="auto">
          <a:xfrm>
            <a:off x="764381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2" name="Elipse 481"/>
          <p:cNvSpPr/>
          <p:nvPr/>
        </p:nvSpPr>
        <p:spPr bwMode="auto">
          <a:xfrm>
            <a:off x="792956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3" name="Elipse 482"/>
          <p:cNvSpPr/>
          <p:nvPr/>
        </p:nvSpPr>
        <p:spPr bwMode="auto">
          <a:xfrm>
            <a:off x="778668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4" name="Elipse 483"/>
          <p:cNvSpPr/>
          <p:nvPr/>
        </p:nvSpPr>
        <p:spPr bwMode="auto">
          <a:xfrm>
            <a:off x="792956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5" name="Elipse 484"/>
          <p:cNvSpPr/>
          <p:nvPr/>
        </p:nvSpPr>
        <p:spPr bwMode="auto">
          <a:xfrm>
            <a:off x="7072313"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6" name="Elipse 485"/>
          <p:cNvSpPr/>
          <p:nvPr/>
        </p:nvSpPr>
        <p:spPr bwMode="auto">
          <a:xfrm>
            <a:off x="8429625"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7" name="Elipse 486"/>
          <p:cNvSpPr/>
          <p:nvPr/>
        </p:nvSpPr>
        <p:spPr bwMode="auto">
          <a:xfrm>
            <a:off x="8001000"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8" name="Elipse 487"/>
          <p:cNvSpPr/>
          <p:nvPr/>
        </p:nvSpPr>
        <p:spPr bwMode="auto">
          <a:xfrm>
            <a:off x="71437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9" name="Elipse 488"/>
          <p:cNvSpPr/>
          <p:nvPr/>
        </p:nvSpPr>
        <p:spPr bwMode="auto">
          <a:xfrm>
            <a:off x="721518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0" name="Elipse 489"/>
          <p:cNvSpPr/>
          <p:nvPr/>
        </p:nvSpPr>
        <p:spPr bwMode="auto">
          <a:xfrm>
            <a:off x="728662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1" name="Elipse 490"/>
          <p:cNvSpPr/>
          <p:nvPr/>
        </p:nvSpPr>
        <p:spPr bwMode="auto">
          <a:xfrm>
            <a:off x="7358063"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2" name="Elipse 491"/>
          <p:cNvSpPr/>
          <p:nvPr/>
        </p:nvSpPr>
        <p:spPr bwMode="auto">
          <a:xfrm>
            <a:off x="7215188"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3" name="Elipse 492"/>
          <p:cNvSpPr/>
          <p:nvPr/>
        </p:nvSpPr>
        <p:spPr bwMode="auto">
          <a:xfrm>
            <a:off x="742950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4" name="Elipse 493"/>
          <p:cNvSpPr/>
          <p:nvPr/>
        </p:nvSpPr>
        <p:spPr bwMode="auto">
          <a:xfrm>
            <a:off x="7358063"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5" name="Elipse 494"/>
          <p:cNvSpPr/>
          <p:nvPr/>
        </p:nvSpPr>
        <p:spPr bwMode="auto">
          <a:xfrm>
            <a:off x="7429500" y="3214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6" name="Elipse 495"/>
          <p:cNvSpPr/>
          <p:nvPr/>
        </p:nvSpPr>
        <p:spPr bwMode="auto">
          <a:xfrm>
            <a:off x="7215188" y="3214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7" name="Elipse 496"/>
          <p:cNvSpPr/>
          <p:nvPr/>
        </p:nvSpPr>
        <p:spPr bwMode="auto">
          <a:xfrm>
            <a:off x="7429500" y="3071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8" name="Elipse 497"/>
          <p:cNvSpPr/>
          <p:nvPr/>
        </p:nvSpPr>
        <p:spPr bwMode="auto">
          <a:xfrm>
            <a:off x="7215188"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9" name="Elipse 498"/>
          <p:cNvSpPr/>
          <p:nvPr/>
        </p:nvSpPr>
        <p:spPr bwMode="auto">
          <a:xfrm>
            <a:off x="7286625"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0" name="Elipse 499"/>
          <p:cNvSpPr/>
          <p:nvPr/>
        </p:nvSpPr>
        <p:spPr bwMode="auto">
          <a:xfrm>
            <a:off x="7358063"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1" name="Elipse 500"/>
          <p:cNvSpPr/>
          <p:nvPr/>
        </p:nvSpPr>
        <p:spPr bwMode="auto">
          <a:xfrm>
            <a:off x="7500938"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2" name="Elipse 501"/>
          <p:cNvSpPr/>
          <p:nvPr/>
        </p:nvSpPr>
        <p:spPr bwMode="auto">
          <a:xfrm>
            <a:off x="7572375"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3" name="Elipse 502"/>
          <p:cNvSpPr/>
          <p:nvPr/>
        </p:nvSpPr>
        <p:spPr bwMode="auto">
          <a:xfrm>
            <a:off x="7500938"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4" name="Elipse 503"/>
          <p:cNvSpPr/>
          <p:nvPr/>
        </p:nvSpPr>
        <p:spPr bwMode="auto">
          <a:xfrm>
            <a:off x="7572375"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5" name="Elipse 504"/>
          <p:cNvSpPr/>
          <p:nvPr/>
        </p:nvSpPr>
        <p:spPr bwMode="auto">
          <a:xfrm>
            <a:off x="814387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6" name="Elipse 505"/>
          <p:cNvSpPr/>
          <p:nvPr/>
        </p:nvSpPr>
        <p:spPr bwMode="auto">
          <a:xfrm>
            <a:off x="7715250"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7" name="Elipse 506"/>
          <p:cNvSpPr/>
          <p:nvPr/>
        </p:nvSpPr>
        <p:spPr bwMode="auto">
          <a:xfrm>
            <a:off x="7715250"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8" name="Elipse 507"/>
          <p:cNvSpPr/>
          <p:nvPr/>
        </p:nvSpPr>
        <p:spPr bwMode="auto">
          <a:xfrm>
            <a:off x="7572375" y="3000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9" name="Elipse 508"/>
          <p:cNvSpPr/>
          <p:nvPr/>
        </p:nvSpPr>
        <p:spPr bwMode="auto">
          <a:xfrm>
            <a:off x="7786688"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0" name="Elipse 509"/>
          <p:cNvSpPr/>
          <p:nvPr/>
        </p:nvSpPr>
        <p:spPr bwMode="auto">
          <a:xfrm>
            <a:off x="7643813"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1" name="Elipse 510"/>
          <p:cNvSpPr/>
          <p:nvPr/>
        </p:nvSpPr>
        <p:spPr bwMode="auto">
          <a:xfrm>
            <a:off x="7215188"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2" name="Elipse 511"/>
          <p:cNvSpPr/>
          <p:nvPr/>
        </p:nvSpPr>
        <p:spPr bwMode="auto">
          <a:xfrm>
            <a:off x="7358063"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3" name="Elipse 512"/>
          <p:cNvSpPr/>
          <p:nvPr/>
        </p:nvSpPr>
        <p:spPr bwMode="auto">
          <a:xfrm>
            <a:off x="750093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4" name="Elipse 513"/>
          <p:cNvSpPr/>
          <p:nvPr/>
        </p:nvSpPr>
        <p:spPr bwMode="auto">
          <a:xfrm>
            <a:off x="764381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5" name="Elipse 514"/>
          <p:cNvSpPr/>
          <p:nvPr/>
        </p:nvSpPr>
        <p:spPr bwMode="auto">
          <a:xfrm>
            <a:off x="77866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6" name="Elipse 515"/>
          <p:cNvSpPr/>
          <p:nvPr/>
        </p:nvSpPr>
        <p:spPr bwMode="auto">
          <a:xfrm>
            <a:off x="7858125"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7" name="Elipse 516"/>
          <p:cNvSpPr/>
          <p:nvPr/>
        </p:nvSpPr>
        <p:spPr bwMode="auto">
          <a:xfrm>
            <a:off x="7929563"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8" name="Elipse 517"/>
          <p:cNvSpPr/>
          <p:nvPr/>
        </p:nvSpPr>
        <p:spPr bwMode="auto">
          <a:xfrm>
            <a:off x="8001000" y="3214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9" name="Elipse 518"/>
          <p:cNvSpPr/>
          <p:nvPr/>
        </p:nvSpPr>
        <p:spPr bwMode="auto">
          <a:xfrm>
            <a:off x="7715250" y="3000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0" name="Elipse 519"/>
          <p:cNvSpPr/>
          <p:nvPr/>
        </p:nvSpPr>
        <p:spPr bwMode="auto">
          <a:xfrm>
            <a:off x="8001000" y="3071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1" name="Elipse 520"/>
          <p:cNvSpPr/>
          <p:nvPr/>
        </p:nvSpPr>
        <p:spPr bwMode="auto">
          <a:xfrm>
            <a:off x="8429625" y="3214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2" name="Elipse 521"/>
          <p:cNvSpPr/>
          <p:nvPr/>
        </p:nvSpPr>
        <p:spPr bwMode="auto">
          <a:xfrm>
            <a:off x="7858125" y="3071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3" name="Elipse 522"/>
          <p:cNvSpPr/>
          <p:nvPr/>
        </p:nvSpPr>
        <p:spPr bwMode="auto">
          <a:xfrm>
            <a:off x="7929563"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4" name="Elipse 523"/>
          <p:cNvSpPr/>
          <p:nvPr/>
        </p:nvSpPr>
        <p:spPr bwMode="auto">
          <a:xfrm>
            <a:off x="8072438"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5" name="Elipse 524"/>
          <p:cNvSpPr/>
          <p:nvPr/>
        </p:nvSpPr>
        <p:spPr bwMode="auto">
          <a:xfrm>
            <a:off x="8143875"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6" name="Elipse 525"/>
          <p:cNvSpPr/>
          <p:nvPr/>
        </p:nvSpPr>
        <p:spPr bwMode="auto">
          <a:xfrm>
            <a:off x="8072438"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7" name="Elipse 526"/>
          <p:cNvSpPr/>
          <p:nvPr/>
        </p:nvSpPr>
        <p:spPr bwMode="auto">
          <a:xfrm>
            <a:off x="8143875"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8" name="Elipse 527"/>
          <p:cNvSpPr/>
          <p:nvPr/>
        </p:nvSpPr>
        <p:spPr bwMode="auto">
          <a:xfrm>
            <a:off x="8215313"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9" name="Elipse 528"/>
          <p:cNvSpPr/>
          <p:nvPr/>
        </p:nvSpPr>
        <p:spPr bwMode="auto">
          <a:xfrm>
            <a:off x="8286750"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0" name="Elipse 529"/>
          <p:cNvSpPr/>
          <p:nvPr/>
        </p:nvSpPr>
        <p:spPr bwMode="auto">
          <a:xfrm>
            <a:off x="8286750"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1" name="Elipse 530"/>
          <p:cNvSpPr/>
          <p:nvPr/>
        </p:nvSpPr>
        <p:spPr bwMode="auto">
          <a:xfrm>
            <a:off x="8143875" y="3000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2" name="Elipse 531"/>
          <p:cNvSpPr/>
          <p:nvPr/>
        </p:nvSpPr>
        <p:spPr bwMode="auto">
          <a:xfrm>
            <a:off x="8358188"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3" name="Elipse 532"/>
          <p:cNvSpPr/>
          <p:nvPr/>
        </p:nvSpPr>
        <p:spPr bwMode="auto">
          <a:xfrm>
            <a:off x="8215313"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4" name="Elipse 533"/>
          <p:cNvSpPr/>
          <p:nvPr/>
        </p:nvSpPr>
        <p:spPr bwMode="auto">
          <a:xfrm>
            <a:off x="8001000"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5" name="Elipse 534"/>
          <p:cNvSpPr/>
          <p:nvPr/>
        </p:nvSpPr>
        <p:spPr bwMode="auto">
          <a:xfrm>
            <a:off x="8715375"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6" name="Elipse 535"/>
          <p:cNvSpPr/>
          <p:nvPr/>
        </p:nvSpPr>
        <p:spPr bwMode="auto">
          <a:xfrm>
            <a:off x="807243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7" name="Elipse 536"/>
          <p:cNvSpPr/>
          <p:nvPr/>
        </p:nvSpPr>
        <p:spPr bwMode="auto">
          <a:xfrm>
            <a:off x="821531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8" name="Elipse 537"/>
          <p:cNvSpPr/>
          <p:nvPr/>
        </p:nvSpPr>
        <p:spPr bwMode="auto">
          <a:xfrm>
            <a:off x="83581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9" name="Elipse 538"/>
          <p:cNvSpPr/>
          <p:nvPr/>
        </p:nvSpPr>
        <p:spPr bwMode="auto">
          <a:xfrm>
            <a:off x="8429625"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0" name="Elipse 539"/>
          <p:cNvSpPr/>
          <p:nvPr/>
        </p:nvSpPr>
        <p:spPr bwMode="auto">
          <a:xfrm>
            <a:off x="771525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1" name="Elipse 540"/>
          <p:cNvSpPr/>
          <p:nvPr/>
        </p:nvSpPr>
        <p:spPr bwMode="auto">
          <a:xfrm>
            <a:off x="778668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2" name="Elipse 541"/>
          <p:cNvSpPr/>
          <p:nvPr/>
        </p:nvSpPr>
        <p:spPr bwMode="auto">
          <a:xfrm>
            <a:off x="757237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3" name="Elipse 542"/>
          <p:cNvSpPr/>
          <p:nvPr/>
        </p:nvSpPr>
        <p:spPr bwMode="auto">
          <a:xfrm>
            <a:off x="778668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4" name="Elipse 543"/>
          <p:cNvSpPr/>
          <p:nvPr/>
        </p:nvSpPr>
        <p:spPr bwMode="auto">
          <a:xfrm>
            <a:off x="757237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5" name="Elipse 544"/>
          <p:cNvSpPr/>
          <p:nvPr/>
        </p:nvSpPr>
        <p:spPr bwMode="auto">
          <a:xfrm>
            <a:off x="7786688" y="5572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6" name="Elipse 545"/>
          <p:cNvSpPr/>
          <p:nvPr/>
        </p:nvSpPr>
        <p:spPr bwMode="auto">
          <a:xfrm>
            <a:off x="77152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7" name="Elipse 546"/>
          <p:cNvSpPr/>
          <p:nvPr/>
        </p:nvSpPr>
        <p:spPr bwMode="auto">
          <a:xfrm>
            <a:off x="785812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8" name="Elipse 547"/>
          <p:cNvSpPr/>
          <p:nvPr/>
        </p:nvSpPr>
        <p:spPr bwMode="auto">
          <a:xfrm>
            <a:off x="792956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9" name="Elipse 548"/>
          <p:cNvSpPr/>
          <p:nvPr/>
        </p:nvSpPr>
        <p:spPr bwMode="auto">
          <a:xfrm>
            <a:off x="785812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0" name="Elipse 549"/>
          <p:cNvSpPr/>
          <p:nvPr/>
        </p:nvSpPr>
        <p:spPr bwMode="auto">
          <a:xfrm>
            <a:off x="792956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1" name="Elipse 550"/>
          <p:cNvSpPr/>
          <p:nvPr/>
        </p:nvSpPr>
        <p:spPr bwMode="auto">
          <a:xfrm>
            <a:off x="80010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2" name="Elipse 551"/>
          <p:cNvSpPr/>
          <p:nvPr/>
        </p:nvSpPr>
        <p:spPr bwMode="auto">
          <a:xfrm>
            <a:off x="807243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3" name="Elipse 552"/>
          <p:cNvSpPr/>
          <p:nvPr/>
        </p:nvSpPr>
        <p:spPr bwMode="auto">
          <a:xfrm>
            <a:off x="807243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4" name="Elipse 553"/>
          <p:cNvSpPr/>
          <p:nvPr/>
        </p:nvSpPr>
        <p:spPr bwMode="auto">
          <a:xfrm>
            <a:off x="8358188" y="2928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5" name="Elipse 554"/>
          <p:cNvSpPr/>
          <p:nvPr/>
        </p:nvSpPr>
        <p:spPr bwMode="auto">
          <a:xfrm>
            <a:off x="814387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6" name="Elipse 555"/>
          <p:cNvSpPr/>
          <p:nvPr/>
        </p:nvSpPr>
        <p:spPr bwMode="auto">
          <a:xfrm>
            <a:off x="800100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7" name="Elipse 556"/>
          <p:cNvSpPr/>
          <p:nvPr/>
        </p:nvSpPr>
        <p:spPr bwMode="auto">
          <a:xfrm>
            <a:off x="757237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8" name="Elipse 557"/>
          <p:cNvSpPr/>
          <p:nvPr/>
        </p:nvSpPr>
        <p:spPr bwMode="auto">
          <a:xfrm>
            <a:off x="77152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9" name="Elipse 558"/>
          <p:cNvSpPr/>
          <p:nvPr/>
        </p:nvSpPr>
        <p:spPr bwMode="auto">
          <a:xfrm>
            <a:off x="785812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0" name="Elipse 559"/>
          <p:cNvSpPr/>
          <p:nvPr/>
        </p:nvSpPr>
        <p:spPr bwMode="auto">
          <a:xfrm>
            <a:off x="764381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1" name="Elipse 560"/>
          <p:cNvSpPr/>
          <p:nvPr/>
        </p:nvSpPr>
        <p:spPr bwMode="auto">
          <a:xfrm>
            <a:off x="814387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2" name="Elipse 561"/>
          <p:cNvSpPr/>
          <p:nvPr/>
        </p:nvSpPr>
        <p:spPr bwMode="auto">
          <a:xfrm>
            <a:off x="821531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3" name="Elipse 562"/>
          <p:cNvSpPr/>
          <p:nvPr/>
        </p:nvSpPr>
        <p:spPr bwMode="auto">
          <a:xfrm>
            <a:off x="72151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4" name="Elipse 563"/>
          <p:cNvSpPr/>
          <p:nvPr/>
        </p:nvSpPr>
        <p:spPr bwMode="auto">
          <a:xfrm>
            <a:off x="7286625"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5" name="Elipse 564"/>
          <p:cNvSpPr/>
          <p:nvPr/>
        </p:nvSpPr>
        <p:spPr bwMode="auto">
          <a:xfrm>
            <a:off x="7215188"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6" name="Elipse 565"/>
          <p:cNvSpPr/>
          <p:nvPr/>
        </p:nvSpPr>
        <p:spPr bwMode="auto">
          <a:xfrm>
            <a:off x="7072313"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7" name="Elipse 566"/>
          <p:cNvSpPr/>
          <p:nvPr/>
        </p:nvSpPr>
        <p:spPr bwMode="auto">
          <a:xfrm>
            <a:off x="707231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8" name="Elipse 567"/>
          <p:cNvSpPr/>
          <p:nvPr/>
        </p:nvSpPr>
        <p:spPr bwMode="auto">
          <a:xfrm>
            <a:off x="8572500"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9" name="Elipse 568"/>
          <p:cNvSpPr/>
          <p:nvPr/>
        </p:nvSpPr>
        <p:spPr bwMode="auto">
          <a:xfrm>
            <a:off x="72151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0" name="Elipse 569"/>
          <p:cNvSpPr/>
          <p:nvPr/>
        </p:nvSpPr>
        <p:spPr bwMode="auto">
          <a:xfrm>
            <a:off x="735806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1" name="Elipse 570"/>
          <p:cNvSpPr/>
          <p:nvPr/>
        </p:nvSpPr>
        <p:spPr bwMode="auto">
          <a:xfrm>
            <a:off x="7429500"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2" name="Elipse 571"/>
          <p:cNvSpPr/>
          <p:nvPr/>
        </p:nvSpPr>
        <p:spPr bwMode="auto">
          <a:xfrm>
            <a:off x="7358063"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3" name="Elipse 572"/>
          <p:cNvSpPr/>
          <p:nvPr/>
        </p:nvSpPr>
        <p:spPr bwMode="auto">
          <a:xfrm>
            <a:off x="7072313"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4" name="Elipse 573"/>
          <p:cNvSpPr/>
          <p:nvPr/>
        </p:nvSpPr>
        <p:spPr bwMode="auto">
          <a:xfrm>
            <a:off x="750093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5" name="Elipse 574"/>
          <p:cNvSpPr/>
          <p:nvPr/>
        </p:nvSpPr>
        <p:spPr bwMode="auto">
          <a:xfrm>
            <a:off x="792956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6" name="Elipse 575"/>
          <p:cNvSpPr/>
          <p:nvPr/>
        </p:nvSpPr>
        <p:spPr bwMode="auto">
          <a:xfrm>
            <a:off x="74295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7" name="Elipse 576"/>
          <p:cNvSpPr/>
          <p:nvPr/>
        </p:nvSpPr>
        <p:spPr bwMode="auto">
          <a:xfrm>
            <a:off x="7072313"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8" name="Elipse 577"/>
          <p:cNvSpPr/>
          <p:nvPr/>
        </p:nvSpPr>
        <p:spPr bwMode="auto">
          <a:xfrm>
            <a:off x="807243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9" name="Elipse 578"/>
          <p:cNvSpPr/>
          <p:nvPr/>
        </p:nvSpPr>
        <p:spPr bwMode="auto">
          <a:xfrm>
            <a:off x="750093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0" name="Elipse 579"/>
          <p:cNvSpPr/>
          <p:nvPr/>
        </p:nvSpPr>
        <p:spPr bwMode="auto">
          <a:xfrm>
            <a:off x="707231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1" name="Elipse 580"/>
          <p:cNvSpPr/>
          <p:nvPr/>
        </p:nvSpPr>
        <p:spPr bwMode="auto">
          <a:xfrm>
            <a:off x="721518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2" name="Elipse 581"/>
          <p:cNvSpPr/>
          <p:nvPr/>
        </p:nvSpPr>
        <p:spPr bwMode="auto">
          <a:xfrm>
            <a:off x="735806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3" name="Elipse 582"/>
          <p:cNvSpPr/>
          <p:nvPr/>
        </p:nvSpPr>
        <p:spPr bwMode="auto">
          <a:xfrm>
            <a:off x="75009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4" name="Elipse 583"/>
          <p:cNvSpPr/>
          <p:nvPr/>
        </p:nvSpPr>
        <p:spPr bwMode="auto">
          <a:xfrm>
            <a:off x="764381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5" name="Elipse 584"/>
          <p:cNvSpPr/>
          <p:nvPr/>
        </p:nvSpPr>
        <p:spPr bwMode="auto">
          <a:xfrm>
            <a:off x="77152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6" name="Elipse 585"/>
          <p:cNvSpPr/>
          <p:nvPr/>
        </p:nvSpPr>
        <p:spPr bwMode="auto">
          <a:xfrm>
            <a:off x="828675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7" name="Elipse 586"/>
          <p:cNvSpPr/>
          <p:nvPr/>
        </p:nvSpPr>
        <p:spPr bwMode="auto">
          <a:xfrm>
            <a:off x="835818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8" name="Elipse 587"/>
          <p:cNvSpPr/>
          <p:nvPr/>
        </p:nvSpPr>
        <p:spPr bwMode="auto">
          <a:xfrm>
            <a:off x="814387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9" name="Elipse 588"/>
          <p:cNvSpPr/>
          <p:nvPr/>
        </p:nvSpPr>
        <p:spPr bwMode="auto">
          <a:xfrm>
            <a:off x="835818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0" name="Elipse 589"/>
          <p:cNvSpPr/>
          <p:nvPr/>
        </p:nvSpPr>
        <p:spPr bwMode="auto">
          <a:xfrm>
            <a:off x="7500938" y="2928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1" name="Elipse 590"/>
          <p:cNvSpPr/>
          <p:nvPr/>
        </p:nvSpPr>
        <p:spPr bwMode="auto">
          <a:xfrm>
            <a:off x="771525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2" name="Elipse 591"/>
          <p:cNvSpPr/>
          <p:nvPr/>
        </p:nvSpPr>
        <p:spPr bwMode="auto">
          <a:xfrm>
            <a:off x="82867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3" name="Elipse 592"/>
          <p:cNvSpPr/>
          <p:nvPr/>
        </p:nvSpPr>
        <p:spPr bwMode="auto">
          <a:xfrm>
            <a:off x="842962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4" name="Elipse 593"/>
          <p:cNvSpPr/>
          <p:nvPr/>
        </p:nvSpPr>
        <p:spPr bwMode="auto">
          <a:xfrm>
            <a:off x="850106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5" name="Elipse 594"/>
          <p:cNvSpPr/>
          <p:nvPr/>
        </p:nvSpPr>
        <p:spPr bwMode="auto">
          <a:xfrm>
            <a:off x="842962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6" name="Elipse 595"/>
          <p:cNvSpPr/>
          <p:nvPr/>
        </p:nvSpPr>
        <p:spPr bwMode="auto">
          <a:xfrm>
            <a:off x="850106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7" name="Elipse 596"/>
          <p:cNvSpPr/>
          <p:nvPr/>
        </p:nvSpPr>
        <p:spPr bwMode="auto">
          <a:xfrm>
            <a:off x="85725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8" name="Elipse 597"/>
          <p:cNvSpPr/>
          <p:nvPr/>
        </p:nvSpPr>
        <p:spPr bwMode="auto">
          <a:xfrm>
            <a:off x="864393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9" name="Elipse 598"/>
          <p:cNvSpPr/>
          <p:nvPr/>
        </p:nvSpPr>
        <p:spPr bwMode="auto">
          <a:xfrm>
            <a:off x="864393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0" name="Elipse 599"/>
          <p:cNvSpPr/>
          <p:nvPr/>
        </p:nvSpPr>
        <p:spPr bwMode="auto">
          <a:xfrm>
            <a:off x="850106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1" name="Elipse 600"/>
          <p:cNvSpPr/>
          <p:nvPr/>
        </p:nvSpPr>
        <p:spPr bwMode="auto">
          <a:xfrm>
            <a:off x="871537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2" name="Elipse 601"/>
          <p:cNvSpPr/>
          <p:nvPr/>
        </p:nvSpPr>
        <p:spPr bwMode="auto">
          <a:xfrm>
            <a:off x="857250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3" name="Elipse 602"/>
          <p:cNvSpPr/>
          <p:nvPr/>
        </p:nvSpPr>
        <p:spPr bwMode="auto">
          <a:xfrm>
            <a:off x="814387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4" name="Elipse 603"/>
          <p:cNvSpPr/>
          <p:nvPr/>
        </p:nvSpPr>
        <p:spPr bwMode="auto">
          <a:xfrm>
            <a:off x="82867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5" name="Elipse 604"/>
          <p:cNvSpPr/>
          <p:nvPr/>
        </p:nvSpPr>
        <p:spPr bwMode="auto">
          <a:xfrm>
            <a:off x="842962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6" name="Elipse 605"/>
          <p:cNvSpPr/>
          <p:nvPr/>
        </p:nvSpPr>
        <p:spPr bwMode="auto">
          <a:xfrm>
            <a:off x="828675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7" name="Elipse 606"/>
          <p:cNvSpPr/>
          <p:nvPr/>
        </p:nvSpPr>
        <p:spPr bwMode="auto">
          <a:xfrm>
            <a:off x="8858250"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8" name="Elipse 607"/>
          <p:cNvSpPr/>
          <p:nvPr/>
        </p:nvSpPr>
        <p:spPr bwMode="auto">
          <a:xfrm>
            <a:off x="8786813"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9" name="Elipse 608"/>
          <p:cNvSpPr/>
          <p:nvPr/>
        </p:nvSpPr>
        <p:spPr bwMode="auto">
          <a:xfrm>
            <a:off x="8429625"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0" name="Elipse 609"/>
          <p:cNvSpPr/>
          <p:nvPr/>
        </p:nvSpPr>
        <p:spPr bwMode="auto">
          <a:xfrm>
            <a:off x="8501063"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1" name="Elipse 610"/>
          <p:cNvSpPr/>
          <p:nvPr/>
        </p:nvSpPr>
        <p:spPr bwMode="auto">
          <a:xfrm>
            <a:off x="8286750"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2" name="Elipse 611"/>
          <p:cNvSpPr/>
          <p:nvPr/>
        </p:nvSpPr>
        <p:spPr bwMode="auto">
          <a:xfrm>
            <a:off x="8501063"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3" name="Elipse 612"/>
          <p:cNvSpPr/>
          <p:nvPr/>
        </p:nvSpPr>
        <p:spPr bwMode="auto">
          <a:xfrm>
            <a:off x="7643813"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4" name="Elipse 613"/>
          <p:cNvSpPr/>
          <p:nvPr/>
        </p:nvSpPr>
        <p:spPr bwMode="auto">
          <a:xfrm>
            <a:off x="8215313" y="2857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5" name="Elipse 614"/>
          <p:cNvSpPr/>
          <p:nvPr/>
        </p:nvSpPr>
        <p:spPr bwMode="auto">
          <a:xfrm>
            <a:off x="842962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6" name="Elipse 615"/>
          <p:cNvSpPr/>
          <p:nvPr/>
        </p:nvSpPr>
        <p:spPr bwMode="auto">
          <a:xfrm>
            <a:off x="8572500"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7" name="Elipse 616"/>
          <p:cNvSpPr/>
          <p:nvPr/>
        </p:nvSpPr>
        <p:spPr bwMode="auto">
          <a:xfrm>
            <a:off x="8643938"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8" name="Elipse 617"/>
          <p:cNvSpPr/>
          <p:nvPr/>
        </p:nvSpPr>
        <p:spPr bwMode="auto">
          <a:xfrm>
            <a:off x="857250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9" name="Elipse 618"/>
          <p:cNvSpPr/>
          <p:nvPr/>
        </p:nvSpPr>
        <p:spPr bwMode="auto">
          <a:xfrm>
            <a:off x="8643938" y="3214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0" name="Elipse 619"/>
          <p:cNvSpPr/>
          <p:nvPr/>
        </p:nvSpPr>
        <p:spPr bwMode="auto">
          <a:xfrm>
            <a:off x="871537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1" name="Elipse 620"/>
          <p:cNvSpPr/>
          <p:nvPr/>
        </p:nvSpPr>
        <p:spPr bwMode="auto">
          <a:xfrm>
            <a:off x="8786813"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2" name="Elipse 621"/>
          <p:cNvSpPr/>
          <p:nvPr/>
        </p:nvSpPr>
        <p:spPr bwMode="auto">
          <a:xfrm>
            <a:off x="7786688" y="3214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3" name="Elipse 622"/>
          <p:cNvSpPr/>
          <p:nvPr/>
        </p:nvSpPr>
        <p:spPr bwMode="auto">
          <a:xfrm>
            <a:off x="8286750" y="3000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4" name="Elipse 623"/>
          <p:cNvSpPr/>
          <p:nvPr/>
        </p:nvSpPr>
        <p:spPr bwMode="auto">
          <a:xfrm>
            <a:off x="8858250"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5" name="Elipse 624"/>
          <p:cNvSpPr/>
          <p:nvPr/>
        </p:nvSpPr>
        <p:spPr bwMode="auto">
          <a:xfrm>
            <a:off x="8715375"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6" name="Elipse 625"/>
          <p:cNvSpPr/>
          <p:nvPr/>
        </p:nvSpPr>
        <p:spPr bwMode="auto">
          <a:xfrm>
            <a:off x="8786813"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7" name="Elipse 626"/>
          <p:cNvSpPr/>
          <p:nvPr/>
        </p:nvSpPr>
        <p:spPr bwMode="auto">
          <a:xfrm>
            <a:off x="871537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8" name="Elipse 627"/>
          <p:cNvSpPr/>
          <p:nvPr/>
        </p:nvSpPr>
        <p:spPr bwMode="auto">
          <a:xfrm>
            <a:off x="857250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9" name="Elipse 628"/>
          <p:cNvSpPr/>
          <p:nvPr/>
        </p:nvSpPr>
        <p:spPr bwMode="auto">
          <a:xfrm>
            <a:off x="764381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0" name="Elipse 629"/>
          <p:cNvSpPr/>
          <p:nvPr/>
        </p:nvSpPr>
        <p:spPr bwMode="auto">
          <a:xfrm>
            <a:off x="8858250"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1" name="Elipse 630"/>
          <p:cNvSpPr/>
          <p:nvPr/>
        </p:nvSpPr>
        <p:spPr bwMode="auto">
          <a:xfrm>
            <a:off x="878681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2" name="Elipse 631"/>
          <p:cNvSpPr/>
          <p:nvPr/>
        </p:nvSpPr>
        <p:spPr bwMode="auto">
          <a:xfrm>
            <a:off x="8439150" y="44386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3" name="Elipse 632"/>
          <p:cNvSpPr/>
          <p:nvPr/>
        </p:nvSpPr>
        <p:spPr bwMode="auto">
          <a:xfrm>
            <a:off x="828675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4" name="Elipse 633"/>
          <p:cNvSpPr/>
          <p:nvPr/>
        </p:nvSpPr>
        <p:spPr bwMode="auto">
          <a:xfrm>
            <a:off x="807243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5" name="Elipse 634"/>
          <p:cNvSpPr/>
          <p:nvPr/>
        </p:nvSpPr>
        <p:spPr bwMode="auto">
          <a:xfrm>
            <a:off x="821531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6" name="Elipse 635"/>
          <p:cNvSpPr/>
          <p:nvPr/>
        </p:nvSpPr>
        <p:spPr bwMode="auto">
          <a:xfrm>
            <a:off x="792956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7" name="Elipse 636"/>
          <p:cNvSpPr/>
          <p:nvPr/>
        </p:nvSpPr>
        <p:spPr bwMode="auto">
          <a:xfrm>
            <a:off x="778668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8" name="Elipse 637"/>
          <p:cNvSpPr/>
          <p:nvPr/>
        </p:nvSpPr>
        <p:spPr bwMode="auto">
          <a:xfrm>
            <a:off x="750093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9" name="Elipse 638"/>
          <p:cNvSpPr/>
          <p:nvPr/>
        </p:nvSpPr>
        <p:spPr bwMode="auto">
          <a:xfrm>
            <a:off x="764381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0" name="Elipse 639"/>
          <p:cNvSpPr/>
          <p:nvPr/>
        </p:nvSpPr>
        <p:spPr bwMode="auto">
          <a:xfrm>
            <a:off x="75723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1" name="Elipse 640"/>
          <p:cNvSpPr/>
          <p:nvPr/>
        </p:nvSpPr>
        <p:spPr bwMode="auto">
          <a:xfrm>
            <a:off x="778668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2" name="Elipse 641"/>
          <p:cNvSpPr/>
          <p:nvPr/>
        </p:nvSpPr>
        <p:spPr bwMode="auto">
          <a:xfrm>
            <a:off x="800100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3" name="Elipse 642"/>
          <p:cNvSpPr/>
          <p:nvPr/>
        </p:nvSpPr>
        <p:spPr bwMode="auto">
          <a:xfrm>
            <a:off x="7715250" y="2857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4" name="Elipse 643"/>
          <p:cNvSpPr/>
          <p:nvPr/>
        </p:nvSpPr>
        <p:spPr bwMode="auto">
          <a:xfrm>
            <a:off x="800100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5" name="Elipse 644"/>
          <p:cNvSpPr/>
          <p:nvPr/>
        </p:nvSpPr>
        <p:spPr bwMode="auto">
          <a:xfrm>
            <a:off x="7858125" y="2928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6" name="Elipse 645"/>
          <p:cNvSpPr/>
          <p:nvPr/>
        </p:nvSpPr>
        <p:spPr bwMode="auto">
          <a:xfrm>
            <a:off x="8001000" y="2928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7" name="Elipse 646"/>
          <p:cNvSpPr/>
          <p:nvPr/>
        </p:nvSpPr>
        <p:spPr bwMode="auto">
          <a:xfrm>
            <a:off x="714375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8" name="Elipse 647"/>
          <p:cNvSpPr/>
          <p:nvPr/>
        </p:nvSpPr>
        <p:spPr bwMode="auto">
          <a:xfrm>
            <a:off x="8501063" y="3000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9" name="Elipse 648"/>
          <p:cNvSpPr/>
          <p:nvPr/>
        </p:nvSpPr>
        <p:spPr bwMode="auto">
          <a:xfrm>
            <a:off x="8072438" y="2857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50" name="Elipse 649"/>
          <p:cNvSpPr/>
          <p:nvPr/>
        </p:nvSpPr>
        <p:spPr bwMode="auto">
          <a:xfrm>
            <a:off x="8001000" y="5643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51" name="Elipse 650"/>
          <p:cNvSpPr/>
          <p:nvPr/>
        </p:nvSpPr>
        <p:spPr bwMode="auto">
          <a:xfrm>
            <a:off x="7786688"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52" name="Elipse 651"/>
          <p:cNvSpPr/>
          <p:nvPr/>
        </p:nvSpPr>
        <p:spPr bwMode="auto">
          <a:xfrm>
            <a:off x="785812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53" name="Elipse 652"/>
          <p:cNvSpPr/>
          <p:nvPr/>
        </p:nvSpPr>
        <p:spPr bwMode="auto">
          <a:xfrm>
            <a:off x="7500938" y="5643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54" name="Elipse 653"/>
          <p:cNvSpPr/>
          <p:nvPr/>
        </p:nvSpPr>
        <p:spPr bwMode="auto">
          <a:xfrm>
            <a:off x="72866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55" name="Elipse 654"/>
          <p:cNvSpPr/>
          <p:nvPr/>
        </p:nvSpPr>
        <p:spPr bwMode="auto">
          <a:xfrm>
            <a:off x="750093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cxnSp>
        <p:nvCxnSpPr>
          <p:cNvPr id="656" name="Conector de seta reta 655"/>
          <p:cNvCxnSpPr/>
          <p:nvPr/>
        </p:nvCxnSpPr>
        <p:spPr bwMode="auto">
          <a:xfrm rot="16200000" flipV="1">
            <a:off x="5893594" y="4220369"/>
            <a:ext cx="20637" cy="377825"/>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658" name="Elipse 657"/>
          <p:cNvSpPr/>
          <p:nvPr/>
        </p:nvSpPr>
        <p:spPr bwMode="auto">
          <a:xfrm>
            <a:off x="1285875"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59" name="Elipse 658"/>
          <p:cNvSpPr/>
          <p:nvPr/>
        </p:nvSpPr>
        <p:spPr bwMode="auto">
          <a:xfrm>
            <a:off x="135731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0" name="Elipse 659"/>
          <p:cNvSpPr/>
          <p:nvPr/>
        </p:nvSpPr>
        <p:spPr bwMode="auto">
          <a:xfrm>
            <a:off x="114300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1" name="Elipse 660"/>
          <p:cNvSpPr/>
          <p:nvPr/>
        </p:nvSpPr>
        <p:spPr bwMode="auto">
          <a:xfrm>
            <a:off x="135731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2" name="Elipse 661"/>
          <p:cNvSpPr/>
          <p:nvPr/>
        </p:nvSpPr>
        <p:spPr bwMode="auto">
          <a:xfrm>
            <a:off x="114300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3" name="Elipse 662"/>
          <p:cNvSpPr/>
          <p:nvPr/>
        </p:nvSpPr>
        <p:spPr bwMode="auto">
          <a:xfrm>
            <a:off x="121443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4" name="Elipse 663"/>
          <p:cNvSpPr/>
          <p:nvPr/>
        </p:nvSpPr>
        <p:spPr bwMode="auto">
          <a:xfrm>
            <a:off x="128587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5" name="Elipse 664"/>
          <p:cNvSpPr/>
          <p:nvPr/>
        </p:nvSpPr>
        <p:spPr bwMode="auto">
          <a:xfrm>
            <a:off x="142875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6" name="Elipse 665"/>
          <p:cNvSpPr/>
          <p:nvPr/>
        </p:nvSpPr>
        <p:spPr bwMode="auto">
          <a:xfrm>
            <a:off x="15001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7" name="Elipse 666"/>
          <p:cNvSpPr/>
          <p:nvPr/>
        </p:nvSpPr>
        <p:spPr bwMode="auto">
          <a:xfrm>
            <a:off x="142875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8" name="Elipse 667"/>
          <p:cNvSpPr/>
          <p:nvPr/>
        </p:nvSpPr>
        <p:spPr bwMode="auto">
          <a:xfrm>
            <a:off x="15001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9" name="Elipse 668"/>
          <p:cNvSpPr/>
          <p:nvPr/>
        </p:nvSpPr>
        <p:spPr bwMode="auto">
          <a:xfrm>
            <a:off x="207168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0" name="Elipse 669"/>
          <p:cNvSpPr/>
          <p:nvPr/>
        </p:nvSpPr>
        <p:spPr bwMode="auto">
          <a:xfrm>
            <a:off x="164306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1" name="Elipse 670"/>
          <p:cNvSpPr/>
          <p:nvPr/>
        </p:nvSpPr>
        <p:spPr bwMode="auto">
          <a:xfrm>
            <a:off x="164306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2" name="Elipse 671"/>
          <p:cNvSpPr/>
          <p:nvPr/>
        </p:nvSpPr>
        <p:spPr bwMode="auto">
          <a:xfrm>
            <a:off x="15001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3" name="Elipse 672"/>
          <p:cNvSpPr/>
          <p:nvPr/>
        </p:nvSpPr>
        <p:spPr bwMode="auto">
          <a:xfrm>
            <a:off x="17145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4" name="Elipse 673"/>
          <p:cNvSpPr/>
          <p:nvPr/>
        </p:nvSpPr>
        <p:spPr bwMode="auto">
          <a:xfrm>
            <a:off x="1571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5" name="Elipse 674"/>
          <p:cNvSpPr/>
          <p:nvPr/>
        </p:nvSpPr>
        <p:spPr bwMode="auto">
          <a:xfrm>
            <a:off x="114300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6" name="Elipse 675"/>
          <p:cNvSpPr/>
          <p:nvPr/>
        </p:nvSpPr>
        <p:spPr bwMode="auto">
          <a:xfrm>
            <a:off x="128587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7" name="Elipse 676"/>
          <p:cNvSpPr/>
          <p:nvPr/>
        </p:nvSpPr>
        <p:spPr bwMode="auto">
          <a:xfrm>
            <a:off x="142875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8" name="Elipse 677"/>
          <p:cNvSpPr/>
          <p:nvPr/>
        </p:nvSpPr>
        <p:spPr bwMode="auto">
          <a:xfrm>
            <a:off x="15716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9" name="Elipse 678"/>
          <p:cNvSpPr/>
          <p:nvPr/>
        </p:nvSpPr>
        <p:spPr bwMode="auto">
          <a:xfrm>
            <a:off x="17145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0" name="Elipse 679"/>
          <p:cNvSpPr/>
          <p:nvPr/>
        </p:nvSpPr>
        <p:spPr bwMode="auto">
          <a:xfrm>
            <a:off x="17859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1" name="Elipse 680"/>
          <p:cNvSpPr/>
          <p:nvPr/>
        </p:nvSpPr>
        <p:spPr bwMode="auto">
          <a:xfrm>
            <a:off x="1857375"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2" name="Elipse 681"/>
          <p:cNvSpPr/>
          <p:nvPr/>
        </p:nvSpPr>
        <p:spPr bwMode="auto">
          <a:xfrm>
            <a:off x="192881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3" name="Elipse 682"/>
          <p:cNvSpPr/>
          <p:nvPr/>
        </p:nvSpPr>
        <p:spPr bwMode="auto">
          <a:xfrm>
            <a:off x="164306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4" name="Elipse 683"/>
          <p:cNvSpPr/>
          <p:nvPr/>
        </p:nvSpPr>
        <p:spPr bwMode="auto">
          <a:xfrm>
            <a:off x="192881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5" name="Elipse 684"/>
          <p:cNvSpPr/>
          <p:nvPr/>
        </p:nvSpPr>
        <p:spPr bwMode="auto">
          <a:xfrm>
            <a:off x="235743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6" name="Elipse 685"/>
          <p:cNvSpPr/>
          <p:nvPr/>
        </p:nvSpPr>
        <p:spPr bwMode="auto">
          <a:xfrm>
            <a:off x="178593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7" name="Elipse 686"/>
          <p:cNvSpPr/>
          <p:nvPr/>
        </p:nvSpPr>
        <p:spPr bwMode="auto">
          <a:xfrm>
            <a:off x="185737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8" name="Elipse 687"/>
          <p:cNvSpPr/>
          <p:nvPr/>
        </p:nvSpPr>
        <p:spPr bwMode="auto">
          <a:xfrm>
            <a:off x="200025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9" name="Elipse 688"/>
          <p:cNvSpPr/>
          <p:nvPr/>
        </p:nvSpPr>
        <p:spPr bwMode="auto">
          <a:xfrm>
            <a:off x="20716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0" name="Elipse 689"/>
          <p:cNvSpPr/>
          <p:nvPr/>
        </p:nvSpPr>
        <p:spPr bwMode="auto">
          <a:xfrm>
            <a:off x="200025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1" name="Elipse 690"/>
          <p:cNvSpPr/>
          <p:nvPr/>
        </p:nvSpPr>
        <p:spPr bwMode="auto">
          <a:xfrm>
            <a:off x="20716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2" name="Elipse 691"/>
          <p:cNvSpPr/>
          <p:nvPr/>
        </p:nvSpPr>
        <p:spPr bwMode="auto">
          <a:xfrm>
            <a:off x="21431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3" name="Elipse 692"/>
          <p:cNvSpPr/>
          <p:nvPr/>
        </p:nvSpPr>
        <p:spPr bwMode="auto">
          <a:xfrm>
            <a:off x="221456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4" name="Elipse 693"/>
          <p:cNvSpPr/>
          <p:nvPr/>
        </p:nvSpPr>
        <p:spPr bwMode="auto">
          <a:xfrm>
            <a:off x="221456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5" name="Elipse 694"/>
          <p:cNvSpPr/>
          <p:nvPr/>
        </p:nvSpPr>
        <p:spPr bwMode="auto">
          <a:xfrm>
            <a:off x="20716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6" name="Elipse 695"/>
          <p:cNvSpPr/>
          <p:nvPr/>
        </p:nvSpPr>
        <p:spPr bwMode="auto">
          <a:xfrm>
            <a:off x="22860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7" name="Elipse 696"/>
          <p:cNvSpPr/>
          <p:nvPr/>
        </p:nvSpPr>
        <p:spPr bwMode="auto">
          <a:xfrm>
            <a:off x="21431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8" name="Elipse 697"/>
          <p:cNvSpPr/>
          <p:nvPr/>
        </p:nvSpPr>
        <p:spPr bwMode="auto">
          <a:xfrm>
            <a:off x="192881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9" name="Elipse 698"/>
          <p:cNvSpPr/>
          <p:nvPr/>
        </p:nvSpPr>
        <p:spPr bwMode="auto">
          <a:xfrm>
            <a:off x="264318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0" name="Elipse 699"/>
          <p:cNvSpPr/>
          <p:nvPr/>
        </p:nvSpPr>
        <p:spPr bwMode="auto">
          <a:xfrm>
            <a:off x="200025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1" name="Elipse 700"/>
          <p:cNvSpPr/>
          <p:nvPr/>
        </p:nvSpPr>
        <p:spPr bwMode="auto">
          <a:xfrm>
            <a:off x="21431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2" name="Elipse 701"/>
          <p:cNvSpPr/>
          <p:nvPr/>
        </p:nvSpPr>
        <p:spPr bwMode="auto">
          <a:xfrm>
            <a:off x="22860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3" name="Elipse 702"/>
          <p:cNvSpPr/>
          <p:nvPr/>
        </p:nvSpPr>
        <p:spPr bwMode="auto">
          <a:xfrm>
            <a:off x="23574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4" name="Elipse 703"/>
          <p:cNvSpPr/>
          <p:nvPr/>
        </p:nvSpPr>
        <p:spPr bwMode="auto">
          <a:xfrm>
            <a:off x="164306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5" name="Elipse 704"/>
          <p:cNvSpPr/>
          <p:nvPr/>
        </p:nvSpPr>
        <p:spPr bwMode="auto">
          <a:xfrm>
            <a:off x="171450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6" name="Elipse 705"/>
          <p:cNvSpPr/>
          <p:nvPr/>
        </p:nvSpPr>
        <p:spPr bwMode="auto">
          <a:xfrm>
            <a:off x="1500188"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7" name="Elipse 706"/>
          <p:cNvSpPr/>
          <p:nvPr/>
        </p:nvSpPr>
        <p:spPr bwMode="auto">
          <a:xfrm>
            <a:off x="171450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8" name="Elipse 707"/>
          <p:cNvSpPr/>
          <p:nvPr/>
        </p:nvSpPr>
        <p:spPr bwMode="auto">
          <a:xfrm>
            <a:off x="1500188"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9" name="Elipse 708"/>
          <p:cNvSpPr/>
          <p:nvPr/>
        </p:nvSpPr>
        <p:spPr bwMode="auto">
          <a:xfrm>
            <a:off x="157162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0" name="Elipse 709"/>
          <p:cNvSpPr/>
          <p:nvPr/>
        </p:nvSpPr>
        <p:spPr bwMode="auto">
          <a:xfrm>
            <a:off x="164306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1" name="Elipse 710"/>
          <p:cNvSpPr/>
          <p:nvPr/>
        </p:nvSpPr>
        <p:spPr bwMode="auto">
          <a:xfrm>
            <a:off x="1785938"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2" name="Elipse 711"/>
          <p:cNvSpPr/>
          <p:nvPr/>
        </p:nvSpPr>
        <p:spPr bwMode="auto">
          <a:xfrm>
            <a:off x="18573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3" name="Elipse 712"/>
          <p:cNvSpPr/>
          <p:nvPr/>
        </p:nvSpPr>
        <p:spPr bwMode="auto">
          <a:xfrm>
            <a:off x="178593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4" name="Elipse 713"/>
          <p:cNvSpPr/>
          <p:nvPr/>
        </p:nvSpPr>
        <p:spPr bwMode="auto">
          <a:xfrm>
            <a:off x="18573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5" name="Elipse 714"/>
          <p:cNvSpPr/>
          <p:nvPr/>
        </p:nvSpPr>
        <p:spPr bwMode="auto">
          <a:xfrm>
            <a:off x="19288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6" name="Elipse 715"/>
          <p:cNvSpPr/>
          <p:nvPr/>
        </p:nvSpPr>
        <p:spPr bwMode="auto">
          <a:xfrm>
            <a:off x="20002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7" name="Elipse 716"/>
          <p:cNvSpPr/>
          <p:nvPr/>
        </p:nvSpPr>
        <p:spPr bwMode="auto">
          <a:xfrm>
            <a:off x="200025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8" name="Elipse 717"/>
          <p:cNvSpPr/>
          <p:nvPr/>
        </p:nvSpPr>
        <p:spPr bwMode="auto">
          <a:xfrm>
            <a:off x="228600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9" name="Elipse 718"/>
          <p:cNvSpPr/>
          <p:nvPr/>
        </p:nvSpPr>
        <p:spPr bwMode="auto">
          <a:xfrm>
            <a:off x="20716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0" name="Elipse 719"/>
          <p:cNvSpPr/>
          <p:nvPr/>
        </p:nvSpPr>
        <p:spPr bwMode="auto">
          <a:xfrm>
            <a:off x="192881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1" name="Elipse 720"/>
          <p:cNvSpPr/>
          <p:nvPr/>
        </p:nvSpPr>
        <p:spPr bwMode="auto">
          <a:xfrm>
            <a:off x="150018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2" name="Elipse 721"/>
          <p:cNvSpPr/>
          <p:nvPr/>
        </p:nvSpPr>
        <p:spPr bwMode="auto">
          <a:xfrm>
            <a:off x="164306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3" name="Elipse 722"/>
          <p:cNvSpPr/>
          <p:nvPr/>
        </p:nvSpPr>
        <p:spPr bwMode="auto">
          <a:xfrm>
            <a:off x="178593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4" name="Elipse 723"/>
          <p:cNvSpPr/>
          <p:nvPr/>
        </p:nvSpPr>
        <p:spPr bwMode="auto">
          <a:xfrm>
            <a:off x="1571625"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5" name="Elipse 724"/>
          <p:cNvSpPr/>
          <p:nvPr/>
        </p:nvSpPr>
        <p:spPr bwMode="auto">
          <a:xfrm>
            <a:off x="207168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6" name="Elipse 725"/>
          <p:cNvSpPr/>
          <p:nvPr/>
        </p:nvSpPr>
        <p:spPr bwMode="auto">
          <a:xfrm>
            <a:off x="214312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7" name="Elipse 726"/>
          <p:cNvSpPr/>
          <p:nvPr/>
        </p:nvSpPr>
        <p:spPr bwMode="auto">
          <a:xfrm>
            <a:off x="11430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8" name="Elipse 727"/>
          <p:cNvSpPr/>
          <p:nvPr/>
        </p:nvSpPr>
        <p:spPr bwMode="auto">
          <a:xfrm>
            <a:off x="121443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9" name="Elipse 728"/>
          <p:cNvSpPr/>
          <p:nvPr/>
        </p:nvSpPr>
        <p:spPr bwMode="auto">
          <a:xfrm>
            <a:off x="114300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0" name="Elipse 729"/>
          <p:cNvSpPr/>
          <p:nvPr/>
        </p:nvSpPr>
        <p:spPr bwMode="auto">
          <a:xfrm>
            <a:off x="10001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1" name="Elipse 730"/>
          <p:cNvSpPr/>
          <p:nvPr/>
        </p:nvSpPr>
        <p:spPr bwMode="auto">
          <a:xfrm>
            <a:off x="10001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2" name="Elipse 731"/>
          <p:cNvSpPr/>
          <p:nvPr/>
        </p:nvSpPr>
        <p:spPr bwMode="auto">
          <a:xfrm>
            <a:off x="250031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3" name="Elipse 732"/>
          <p:cNvSpPr/>
          <p:nvPr/>
        </p:nvSpPr>
        <p:spPr bwMode="auto">
          <a:xfrm>
            <a:off x="114300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4" name="Elipse 733"/>
          <p:cNvSpPr/>
          <p:nvPr/>
        </p:nvSpPr>
        <p:spPr bwMode="auto">
          <a:xfrm>
            <a:off x="128587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5" name="Elipse 734"/>
          <p:cNvSpPr/>
          <p:nvPr/>
        </p:nvSpPr>
        <p:spPr bwMode="auto">
          <a:xfrm>
            <a:off x="135731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6" name="Elipse 735"/>
          <p:cNvSpPr/>
          <p:nvPr/>
        </p:nvSpPr>
        <p:spPr bwMode="auto">
          <a:xfrm>
            <a:off x="1285875"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7" name="Elipse 736"/>
          <p:cNvSpPr/>
          <p:nvPr/>
        </p:nvSpPr>
        <p:spPr bwMode="auto">
          <a:xfrm>
            <a:off x="1000125"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8" name="Elipse 737"/>
          <p:cNvSpPr/>
          <p:nvPr/>
        </p:nvSpPr>
        <p:spPr bwMode="auto">
          <a:xfrm>
            <a:off x="14287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9" name="Elipse 738"/>
          <p:cNvSpPr/>
          <p:nvPr/>
        </p:nvSpPr>
        <p:spPr bwMode="auto">
          <a:xfrm>
            <a:off x="185737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0" name="Elipse 739"/>
          <p:cNvSpPr/>
          <p:nvPr/>
        </p:nvSpPr>
        <p:spPr bwMode="auto">
          <a:xfrm>
            <a:off x="1357313"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1" name="Elipse 740"/>
          <p:cNvSpPr/>
          <p:nvPr/>
        </p:nvSpPr>
        <p:spPr bwMode="auto">
          <a:xfrm>
            <a:off x="10001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2" name="Elipse 741"/>
          <p:cNvSpPr/>
          <p:nvPr/>
        </p:nvSpPr>
        <p:spPr bwMode="auto">
          <a:xfrm>
            <a:off x="200025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3" name="Elipse 742"/>
          <p:cNvSpPr/>
          <p:nvPr/>
        </p:nvSpPr>
        <p:spPr bwMode="auto">
          <a:xfrm>
            <a:off x="14287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4" name="Elipse 743"/>
          <p:cNvSpPr/>
          <p:nvPr/>
        </p:nvSpPr>
        <p:spPr bwMode="auto">
          <a:xfrm>
            <a:off x="100012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5" name="Elipse 744"/>
          <p:cNvSpPr/>
          <p:nvPr/>
        </p:nvSpPr>
        <p:spPr bwMode="auto">
          <a:xfrm>
            <a:off x="114300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6" name="Elipse 745"/>
          <p:cNvSpPr/>
          <p:nvPr/>
        </p:nvSpPr>
        <p:spPr bwMode="auto">
          <a:xfrm>
            <a:off x="1285875"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7" name="Elipse 746"/>
          <p:cNvSpPr/>
          <p:nvPr/>
        </p:nvSpPr>
        <p:spPr bwMode="auto">
          <a:xfrm>
            <a:off x="1428750"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8" name="Elipse 747"/>
          <p:cNvSpPr/>
          <p:nvPr/>
        </p:nvSpPr>
        <p:spPr bwMode="auto">
          <a:xfrm>
            <a:off x="1571625"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9" name="Elipse 748"/>
          <p:cNvSpPr/>
          <p:nvPr/>
        </p:nvSpPr>
        <p:spPr bwMode="auto">
          <a:xfrm>
            <a:off x="164306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0" name="Elipse 749"/>
          <p:cNvSpPr/>
          <p:nvPr/>
        </p:nvSpPr>
        <p:spPr bwMode="auto">
          <a:xfrm>
            <a:off x="221456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1" name="Elipse 750"/>
          <p:cNvSpPr/>
          <p:nvPr/>
        </p:nvSpPr>
        <p:spPr bwMode="auto">
          <a:xfrm>
            <a:off x="228600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2" name="Elipse 751"/>
          <p:cNvSpPr/>
          <p:nvPr/>
        </p:nvSpPr>
        <p:spPr bwMode="auto">
          <a:xfrm>
            <a:off x="2071688"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3" name="Elipse 752"/>
          <p:cNvSpPr/>
          <p:nvPr/>
        </p:nvSpPr>
        <p:spPr bwMode="auto">
          <a:xfrm>
            <a:off x="228600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4" name="Elipse 753"/>
          <p:cNvSpPr/>
          <p:nvPr/>
        </p:nvSpPr>
        <p:spPr bwMode="auto">
          <a:xfrm>
            <a:off x="142875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5" name="Elipse 754"/>
          <p:cNvSpPr/>
          <p:nvPr/>
        </p:nvSpPr>
        <p:spPr bwMode="auto">
          <a:xfrm>
            <a:off x="164306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6" name="Elipse 755"/>
          <p:cNvSpPr/>
          <p:nvPr/>
        </p:nvSpPr>
        <p:spPr bwMode="auto">
          <a:xfrm>
            <a:off x="221456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7" name="Elipse 756"/>
          <p:cNvSpPr/>
          <p:nvPr/>
        </p:nvSpPr>
        <p:spPr bwMode="auto">
          <a:xfrm>
            <a:off x="2357438"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8" name="Elipse 757"/>
          <p:cNvSpPr/>
          <p:nvPr/>
        </p:nvSpPr>
        <p:spPr bwMode="auto">
          <a:xfrm>
            <a:off x="24288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9" name="Elipse 758"/>
          <p:cNvSpPr/>
          <p:nvPr/>
        </p:nvSpPr>
        <p:spPr bwMode="auto">
          <a:xfrm>
            <a:off x="235743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0" name="Elipse 759"/>
          <p:cNvSpPr/>
          <p:nvPr/>
        </p:nvSpPr>
        <p:spPr bwMode="auto">
          <a:xfrm>
            <a:off x="24288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1" name="Elipse 760"/>
          <p:cNvSpPr/>
          <p:nvPr/>
        </p:nvSpPr>
        <p:spPr bwMode="auto">
          <a:xfrm>
            <a:off x="25003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2" name="Elipse 761"/>
          <p:cNvSpPr/>
          <p:nvPr/>
        </p:nvSpPr>
        <p:spPr bwMode="auto">
          <a:xfrm>
            <a:off x="25717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3" name="Elipse 762"/>
          <p:cNvSpPr/>
          <p:nvPr/>
        </p:nvSpPr>
        <p:spPr bwMode="auto">
          <a:xfrm>
            <a:off x="257175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4" name="Elipse 763"/>
          <p:cNvSpPr/>
          <p:nvPr/>
        </p:nvSpPr>
        <p:spPr bwMode="auto">
          <a:xfrm>
            <a:off x="242887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5" name="Elipse 764"/>
          <p:cNvSpPr/>
          <p:nvPr/>
        </p:nvSpPr>
        <p:spPr bwMode="auto">
          <a:xfrm>
            <a:off x="26431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6" name="Elipse 765"/>
          <p:cNvSpPr/>
          <p:nvPr/>
        </p:nvSpPr>
        <p:spPr bwMode="auto">
          <a:xfrm>
            <a:off x="250031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7" name="Elipse 766"/>
          <p:cNvSpPr/>
          <p:nvPr/>
        </p:nvSpPr>
        <p:spPr bwMode="auto">
          <a:xfrm>
            <a:off x="207168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8" name="Elipse 767"/>
          <p:cNvSpPr/>
          <p:nvPr/>
        </p:nvSpPr>
        <p:spPr bwMode="auto">
          <a:xfrm>
            <a:off x="221456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9" name="Elipse 768"/>
          <p:cNvSpPr/>
          <p:nvPr/>
        </p:nvSpPr>
        <p:spPr bwMode="auto">
          <a:xfrm>
            <a:off x="235743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0" name="Elipse 769"/>
          <p:cNvSpPr/>
          <p:nvPr/>
        </p:nvSpPr>
        <p:spPr bwMode="auto">
          <a:xfrm>
            <a:off x="221456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1" name="Elipse 770"/>
          <p:cNvSpPr/>
          <p:nvPr/>
        </p:nvSpPr>
        <p:spPr bwMode="auto">
          <a:xfrm>
            <a:off x="278606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2" name="Elipse 771"/>
          <p:cNvSpPr/>
          <p:nvPr/>
        </p:nvSpPr>
        <p:spPr bwMode="auto">
          <a:xfrm>
            <a:off x="2714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3" name="Elipse 772"/>
          <p:cNvSpPr/>
          <p:nvPr/>
        </p:nvSpPr>
        <p:spPr bwMode="auto">
          <a:xfrm>
            <a:off x="2357438"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4" name="Elipse 773"/>
          <p:cNvSpPr/>
          <p:nvPr/>
        </p:nvSpPr>
        <p:spPr bwMode="auto">
          <a:xfrm>
            <a:off x="2428875"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5" name="Elipse 774"/>
          <p:cNvSpPr/>
          <p:nvPr/>
        </p:nvSpPr>
        <p:spPr bwMode="auto">
          <a:xfrm>
            <a:off x="221456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6" name="Elipse 775"/>
          <p:cNvSpPr/>
          <p:nvPr/>
        </p:nvSpPr>
        <p:spPr bwMode="auto">
          <a:xfrm>
            <a:off x="2428875"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7" name="Elipse 776"/>
          <p:cNvSpPr/>
          <p:nvPr/>
        </p:nvSpPr>
        <p:spPr bwMode="auto">
          <a:xfrm>
            <a:off x="15716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8" name="Elipse 777"/>
          <p:cNvSpPr/>
          <p:nvPr/>
        </p:nvSpPr>
        <p:spPr bwMode="auto">
          <a:xfrm>
            <a:off x="214312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9" name="Elipse 778"/>
          <p:cNvSpPr/>
          <p:nvPr/>
        </p:nvSpPr>
        <p:spPr bwMode="auto">
          <a:xfrm>
            <a:off x="2357438"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0" name="Elipse 779"/>
          <p:cNvSpPr/>
          <p:nvPr/>
        </p:nvSpPr>
        <p:spPr bwMode="auto">
          <a:xfrm>
            <a:off x="2500313"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1" name="Elipse 780"/>
          <p:cNvSpPr/>
          <p:nvPr/>
        </p:nvSpPr>
        <p:spPr bwMode="auto">
          <a:xfrm>
            <a:off x="257175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2" name="Elipse 781"/>
          <p:cNvSpPr/>
          <p:nvPr/>
        </p:nvSpPr>
        <p:spPr bwMode="auto">
          <a:xfrm>
            <a:off x="250031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3" name="Elipse 782"/>
          <p:cNvSpPr/>
          <p:nvPr/>
        </p:nvSpPr>
        <p:spPr bwMode="auto">
          <a:xfrm>
            <a:off x="257175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4" name="Elipse 783"/>
          <p:cNvSpPr/>
          <p:nvPr/>
        </p:nvSpPr>
        <p:spPr bwMode="auto">
          <a:xfrm>
            <a:off x="2643188"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5" name="Elipse 784"/>
          <p:cNvSpPr/>
          <p:nvPr/>
        </p:nvSpPr>
        <p:spPr bwMode="auto">
          <a:xfrm>
            <a:off x="271462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6" name="Elipse 785"/>
          <p:cNvSpPr/>
          <p:nvPr/>
        </p:nvSpPr>
        <p:spPr bwMode="auto">
          <a:xfrm>
            <a:off x="171450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7" name="Elipse 786"/>
          <p:cNvSpPr/>
          <p:nvPr/>
        </p:nvSpPr>
        <p:spPr bwMode="auto">
          <a:xfrm>
            <a:off x="221456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8" name="Elipse 787"/>
          <p:cNvSpPr/>
          <p:nvPr/>
        </p:nvSpPr>
        <p:spPr bwMode="auto">
          <a:xfrm>
            <a:off x="278606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9" name="Elipse 788"/>
          <p:cNvSpPr/>
          <p:nvPr/>
        </p:nvSpPr>
        <p:spPr bwMode="auto">
          <a:xfrm>
            <a:off x="2643188"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0" name="Elipse 789"/>
          <p:cNvSpPr/>
          <p:nvPr/>
        </p:nvSpPr>
        <p:spPr bwMode="auto">
          <a:xfrm>
            <a:off x="27146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1" name="Elipse 790"/>
          <p:cNvSpPr/>
          <p:nvPr/>
        </p:nvSpPr>
        <p:spPr bwMode="auto">
          <a:xfrm>
            <a:off x="264318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2" name="Elipse 791"/>
          <p:cNvSpPr/>
          <p:nvPr/>
        </p:nvSpPr>
        <p:spPr bwMode="auto">
          <a:xfrm>
            <a:off x="250031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3" name="Elipse 792"/>
          <p:cNvSpPr/>
          <p:nvPr/>
        </p:nvSpPr>
        <p:spPr bwMode="auto">
          <a:xfrm>
            <a:off x="157162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4" name="Elipse 793"/>
          <p:cNvSpPr/>
          <p:nvPr/>
        </p:nvSpPr>
        <p:spPr bwMode="auto">
          <a:xfrm>
            <a:off x="278606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5" name="Elipse 794"/>
          <p:cNvSpPr/>
          <p:nvPr/>
        </p:nvSpPr>
        <p:spPr bwMode="auto">
          <a:xfrm>
            <a:off x="271462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6" name="Elipse 795"/>
          <p:cNvSpPr/>
          <p:nvPr/>
        </p:nvSpPr>
        <p:spPr bwMode="auto">
          <a:xfrm>
            <a:off x="2366963" y="50815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7" name="Elipse 796"/>
          <p:cNvSpPr/>
          <p:nvPr/>
        </p:nvSpPr>
        <p:spPr bwMode="auto">
          <a:xfrm>
            <a:off x="2214563"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8" name="Elipse 797"/>
          <p:cNvSpPr/>
          <p:nvPr/>
        </p:nvSpPr>
        <p:spPr bwMode="auto">
          <a:xfrm>
            <a:off x="20002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9" name="Elipse 798"/>
          <p:cNvSpPr/>
          <p:nvPr/>
        </p:nvSpPr>
        <p:spPr bwMode="auto">
          <a:xfrm>
            <a:off x="214312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0" name="Elipse 799"/>
          <p:cNvSpPr/>
          <p:nvPr/>
        </p:nvSpPr>
        <p:spPr bwMode="auto">
          <a:xfrm>
            <a:off x="18573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1" name="Elipse 800"/>
          <p:cNvSpPr/>
          <p:nvPr/>
        </p:nvSpPr>
        <p:spPr bwMode="auto">
          <a:xfrm>
            <a:off x="171450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2" name="Elipse 801"/>
          <p:cNvSpPr/>
          <p:nvPr/>
        </p:nvSpPr>
        <p:spPr bwMode="auto">
          <a:xfrm>
            <a:off x="14287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3" name="Elipse 802"/>
          <p:cNvSpPr/>
          <p:nvPr/>
        </p:nvSpPr>
        <p:spPr bwMode="auto">
          <a:xfrm>
            <a:off x="157162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4" name="Elipse 803"/>
          <p:cNvSpPr/>
          <p:nvPr/>
        </p:nvSpPr>
        <p:spPr bwMode="auto">
          <a:xfrm>
            <a:off x="150018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5" name="Elipse 804"/>
          <p:cNvSpPr/>
          <p:nvPr/>
        </p:nvSpPr>
        <p:spPr bwMode="auto">
          <a:xfrm>
            <a:off x="171450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6" name="Elipse 805"/>
          <p:cNvSpPr/>
          <p:nvPr/>
        </p:nvSpPr>
        <p:spPr bwMode="auto">
          <a:xfrm>
            <a:off x="192881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7" name="Elipse 806"/>
          <p:cNvSpPr/>
          <p:nvPr/>
        </p:nvSpPr>
        <p:spPr bwMode="auto">
          <a:xfrm>
            <a:off x="1643063"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8" name="Elipse 807"/>
          <p:cNvSpPr/>
          <p:nvPr/>
        </p:nvSpPr>
        <p:spPr bwMode="auto">
          <a:xfrm>
            <a:off x="192881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9" name="Elipse 808"/>
          <p:cNvSpPr/>
          <p:nvPr/>
        </p:nvSpPr>
        <p:spPr bwMode="auto">
          <a:xfrm>
            <a:off x="1785938"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0" name="Elipse 809"/>
          <p:cNvSpPr/>
          <p:nvPr/>
        </p:nvSpPr>
        <p:spPr bwMode="auto">
          <a:xfrm>
            <a:off x="1928813"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1" name="Elipse 810"/>
          <p:cNvSpPr/>
          <p:nvPr/>
        </p:nvSpPr>
        <p:spPr bwMode="auto">
          <a:xfrm>
            <a:off x="107156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2" name="Elipse 811"/>
          <p:cNvSpPr/>
          <p:nvPr/>
        </p:nvSpPr>
        <p:spPr bwMode="auto">
          <a:xfrm>
            <a:off x="2428875"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3" name="Elipse 812"/>
          <p:cNvSpPr/>
          <p:nvPr/>
        </p:nvSpPr>
        <p:spPr bwMode="auto">
          <a:xfrm>
            <a:off x="2000250"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4" name="Elipse 813"/>
          <p:cNvSpPr/>
          <p:nvPr/>
        </p:nvSpPr>
        <p:spPr bwMode="auto">
          <a:xfrm>
            <a:off x="114300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5" name="Elipse 814"/>
          <p:cNvSpPr/>
          <p:nvPr/>
        </p:nvSpPr>
        <p:spPr bwMode="auto">
          <a:xfrm>
            <a:off x="121443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6" name="Elipse 815"/>
          <p:cNvSpPr/>
          <p:nvPr/>
        </p:nvSpPr>
        <p:spPr bwMode="auto">
          <a:xfrm>
            <a:off x="12858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7" name="Elipse 816"/>
          <p:cNvSpPr/>
          <p:nvPr/>
        </p:nvSpPr>
        <p:spPr bwMode="auto">
          <a:xfrm>
            <a:off x="135731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8" name="Elipse 817"/>
          <p:cNvSpPr/>
          <p:nvPr/>
        </p:nvSpPr>
        <p:spPr bwMode="auto">
          <a:xfrm>
            <a:off x="1214438"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9" name="Elipse 818"/>
          <p:cNvSpPr/>
          <p:nvPr/>
        </p:nvSpPr>
        <p:spPr bwMode="auto">
          <a:xfrm>
            <a:off x="14287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cxnSp>
        <p:nvCxnSpPr>
          <p:cNvPr id="820" name="Conector de seta reta 819"/>
          <p:cNvCxnSpPr/>
          <p:nvPr/>
        </p:nvCxnSpPr>
        <p:spPr bwMode="auto">
          <a:xfrm rot="10800000">
            <a:off x="3000375" y="4429125"/>
            <a:ext cx="673100" cy="11113"/>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984" name="Elipse 983"/>
          <p:cNvSpPr/>
          <p:nvPr/>
        </p:nvSpPr>
        <p:spPr bwMode="auto">
          <a:xfrm>
            <a:off x="40005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85" name="Elipse 984"/>
          <p:cNvSpPr/>
          <p:nvPr/>
        </p:nvSpPr>
        <p:spPr bwMode="auto">
          <a:xfrm>
            <a:off x="407193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86" name="Elipse 985"/>
          <p:cNvSpPr/>
          <p:nvPr/>
        </p:nvSpPr>
        <p:spPr bwMode="auto">
          <a:xfrm>
            <a:off x="385762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87" name="Elipse 986"/>
          <p:cNvSpPr/>
          <p:nvPr/>
        </p:nvSpPr>
        <p:spPr bwMode="auto">
          <a:xfrm>
            <a:off x="407193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88" name="Elipse 987"/>
          <p:cNvSpPr/>
          <p:nvPr/>
        </p:nvSpPr>
        <p:spPr bwMode="auto">
          <a:xfrm>
            <a:off x="385762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89" name="Elipse 988"/>
          <p:cNvSpPr/>
          <p:nvPr/>
        </p:nvSpPr>
        <p:spPr bwMode="auto">
          <a:xfrm>
            <a:off x="392906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0" name="Elipse 989"/>
          <p:cNvSpPr/>
          <p:nvPr/>
        </p:nvSpPr>
        <p:spPr bwMode="auto">
          <a:xfrm>
            <a:off x="40005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1" name="Elipse 990"/>
          <p:cNvSpPr/>
          <p:nvPr/>
        </p:nvSpPr>
        <p:spPr bwMode="auto">
          <a:xfrm>
            <a:off x="414337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2" name="Elipse 991"/>
          <p:cNvSpPr/>
          <p:nvPr/>
        </p:nvSpPr>
        <p:spPr bwMode="auto">
          <a:xfrm>
            <a:off x="421481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3" name="Elipse 992"/>
          <p:cNvSpPr/>
          <p:nvPr/>
        </p:nvSpPr>
        <p:spPr bwMode="auto">
          <a:xfrm>
            <a:off x="414337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4" name="Elipse 993"/>
          <p:cNvSpPr/>
          <p:nvPr/>
        </p:nvSpPr>
        <p:spPr bwMode="auto">
          <a:xfrm>
            <a:off x="421481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5" name="Elipse 994"/>
          <p:cNvSpPr/>
          <p:nvPr/>
        </p:nvSpPr>
        <p:spPr bwMode="auto">
          <a:xfrm>
            <a:off x="478631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6" name="Elipse 995"/>
          <p:cNvSpPr/>
          <p:nvPr/>
        </p:nvSpPr>
        <p:spPr bwMode="auto">
          <a:xfrm>
            <a:off x="43576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7" name="Elipse 996"/>
          <p:cNvSpPr/>
          <p:nvPr/>
        </p:nvSpPr>
        <p:spPr bwMode="auto">
          <a:xfrm>
            <a:off x="43576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8" name="Elipse 997"/>
          <p:cNvSpPr/>
          <p:nvPr/>
        </p:nvSpPr>
        <p:spPr bwMode="auto">
          <a:xfrm>
            <a:off x="421481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9" name="Elipse 998"/>
          <p:cNvSpPr/>
          <p:nvPr/>
        </p:nvSpPr>
        <p:spPr bwMode="auto">
          <a:xfrm>
            <a:off x="44291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0" name="Elipse 999"/>
          <p:cNvSpPr/>
          <p:nvPr/>
        </p:nvSpPr>
        <p:spPr bwMode="auto">
          <a:xfrm>
            <a:off x="42862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1" name="Elipse 1000"/>
          <p:cNvSpPr/>
          <p:nvPr/>
        </p:nvSpPr>
        <p:spPr bwMode="auto">
          <a:xfrm>
            <a:off x="385762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2" name="Elipse 1001"/>
          <p:cNvSpPr/>
          <p:nvPr/>
        </p:nvSpPr>
        <p:spPr bwMode="auto">
          <a:xfrm>
            <a:off x="400050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3" name="Elipse 1002"/>
          <p:cNvSpPr/>
          <p:nvPr/>
        </p:nvSpPr>
        <p:spPr bwMode="auto">
          <a:xfrm>
            <a:off x="414337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4" name="Elipse 1003"/>
          <p:cNvSpPr/>
          <p:nvPr/>
        </p:nvSpPr>
        <p:spPr bwMode="auto">
          <a:xfrm>
            <a:off x="42862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5" name="Elipse 1004"/>
          <p:cNvSpPr/>
          <p:nvPr/>
        </p:nvSpPr>
        <p:spPr bwMode="auto">
          <a:xfrm>
            <a:off x="442912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6" name="Elipse 1005"/>
          <p:cNvSpPr/>
          <p:nvPr/>
        </p:nvSpPr>
        <p:spPr bwMode="auto">
          <a:xfrm>
            <a:off x="450056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7" name="Elipse 1006"/>
          <p:cNvSpPr/>
          <p:nvPr/>
        </p:nvSpPr>
        <p:spPr bwMode="auto">
          <a:xfrm>
            <a:off x="45720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8" name="Elipse 1007"/>
          <p:cNvSpPr/>
          <p:nvPr/>
        </p:nvSpPr>
        <p:spPr bwMode="auto">
          <a:xfrm>
            <a:off x="464343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9" name="Elipse 1008"/>
          <p:cNvSpPr/>
          <p:nvPr/>
        </p:nvSpPr>
        <p:spPr bwMode="auto">
          <a:xfrm>
            <a:off x="43576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0" name="Elipse 1009"/>
          <p:cNvSpPr/>
          <p:nvPr/>
        </p:nvSpPr>
        <p:spPr bwMode="auto">
          <a:xfrm>
            <a:off x="464343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1" name="Elipse 1010"/>
          <p:cNvSpPr/>
          <p:nvPr/>
        </p:nvSpPr>
        <p:spPr bwMode="auto">
          <a:xfrm>
            <a:off x="507206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2" name="Elipse 1011"/>
          <p:cNvSpPr/>
          <p:nvPr/>
        </p:nvSpPr>
        <p:spPr bwMode="auto">
          <a:xfrm>
            <a:off x="450056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3" name="Elipse 1012"/>
          <p:cNvSpPr/>
          <p:nvPr/>
        </p:nvSpPr>
        <p:spPr bwMode="auto">
          <a:xfrm>
            <a:off x="45720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4" name="Elipse 1013"/>
          <p:cNvSpPr/>
          <p:nvPr/>
        </p:nvSpPr>
        <p:spPr bwMode="auto">
          <a:xfrm>
            <a:off x="471487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5" name="Elipse 1014"/>
          <p:cNvSpPr/>
          <p:nvPr/>
        </p:nvSpPr>
        <p:spPr bwMode="auto">
          <a:xfrm>
            <a:off x="478631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6" name="Elipse 1015"/>
          <p:cNvSpPr/>
          <p:nvPr/>
        </p:nvSpPr>
        <p:spPr bwMode="auto">
          <a:xfrm>
            <a:off x="471487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7" name="Elipse 1016"/>
          <p:cNvSpPr/>
          <p:nvPr/>
        </p:nvSpPr>
        <p:spPr bwMode="auto">
          <a:xfrm>
            <a:off x="478631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8" name="Elipse 1017"/>
          <p:cNvSpPr/>
          <p:nvPr/>
        </p:nvSpPr>
        <p:spPr bwMode="auto">
          <a:xfrm>
            <a:off x="48577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9" name="Elipse 1018"/>
          <p:cNvSpPr/>
          <p:nvPr/>
        </p:nvSpPr>
        <p:spPr bwMode="auto">
          <a:xfrm>
            <a:off x="49291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0" name="Elipse 1019"/>
          <p:cNvSpPr/>
          <p:nvPr/>
        </p:nvSpPr>
        <p:spPr bwMode="auto">
          <a:xfrm>
            <a:off x="49291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1" name="Elipse 1020"/>
          <p:cNvSpPr/>
          <p:nvPr/>
        </p:nvSpPr>
        <p:spPr bwMode="auto">
          <a:xfrm>
            <a:off x="478631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2" name="Elipse 1021"/>
          <p:cNvSpPr/>
          <p:nvPr/>
        </p:nvSpPr>
        <p:spPr bwMode="auto">
          <a:xfrm>
            <a:off x="50006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3" name="Elipse 1022"/>
          <p:cNvSpPr/>
          <p:nvPr/>
        </p:nvSpPr>
        <p:spPr bwMode="auto">
          <a:xfrm>
            <a:off x="48577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4" name="Elipse 1023"/>
          <p:cNvSpPr/>
          <p:nvPr/>
        </p:nvSpPr>
        <p:spPr bwMode="auto">
          <a:xfrm>
            <a:off x="464343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5" name="Elipse 1024"/>
          <p:cNvSpPr/>
          <p:nvPr/>
        </p:nvSpPr>
        <p:spPr bwMode="auto">
          <a:xfrm>
            <a:off x="535781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6" name="Elipse 1025"/>
          <p:cNvSpPr/>
          <p:nvPr/>
        </p:nvSpPr>
        <p:spPr bwMode="auto">
          <a:xfrm>
            <a:off x="471487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7" name="Elipse 1026"/>
          <p:cNvSpPr/>
          <p:nvPr/>
        </p:nvSpPr>
        <p:spPr bwMode="auto">
          <a:xfrm>
            <a:off x="48577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8" name="Elipse 1027"/>
          <p:cNvSpPr/>
          <p:nvPr/>
        </p:nvSpPr>
        <p:spPr bwMode="auto">
          <a:xfrm>
            <a:off x="500062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9" name="Elipse 1028"/>
          <p:cNvSpPr/>
          <p:nvPr/>
        </p:nvSpPr>
        <p:spPr bwMode="auto">
          <a:xfrm>
            <a:off x="507206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0" name="Elipse 1029"/>
          <p:cNvSpPr/>
          <p:nvPr/>
        </p:nvSpPr>
        <p:spPr bwMode="auto">
          <a:xfrm>
            <a:off x="435768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1" name="Elipse 1030"/>
          <p:cNvSpPr/>
          <p:nvPr/>
        </p:nvSpPr>
        <p:spPr bwMode="auto">
          <a:xfrm>
            <a:off x="442912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2" name="Elipse 1031"/>
          <p:cNvSpPr/>
          <p:nvPr/>
        </p:nvSpPr>
        <p:spPr bwMode="auto">
          <a:xfrm>
            <a:off x="421481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3" name="Elipse 1032"/>
          <p:cNvSpPr/>
          <p:nvPr/>
        </p:nvSpPr>
        <p:spPr bwMode="auto">
          <a:xfrm>
            <a:off x="44291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4" name="Elipse 1033"/>
          <p:cNvSpPr/>
          <p:nvPr/>
        </p:nvSpPr>
        <p:spPr bwMode="auto">
          <a:xfrm>
            <a:off x="421481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5" name="Elipse 1034"/>
          <p:cNvSpPr/>
          <p:nvPr/>
        </p:nvSpPr>
        <p:spPr bwMode="auto">
          <a:xfrm>
            <a:off x="428625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6" name="Elipse 1035"/>
          <p:cNvSpPr/>
          <p:nvPr/>
        </p:nvSpPr>
        <p:spPr bwMode="auto">
          <a:xfrm>
            <a:off x="43576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7" name="Elipse 1036"/>
          <p:cNvSpPr/>
          <p:nvPr/>
        </p:nvSpPr>
        <p:spPr bwMode="auto">
          <a:xfrm>
            <a:off x="450056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8" name="Elipse 1037"/>
          <p:cNvSpPr/>
          <p:nvPr/>
        </p:nvSpPr>
        <p:spPr bwMode="auto">
          <a:xfrm>
            <a:off x="457200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9" name="Elipse 1038"/>
          <p:cNvSpPr/>
          <p:nvPr/>
        </p:nvSpPr>
        <p:spPr bwMode="auto">
          <a:xfrm>
            <a:off x="450056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0" name="Elipse 1039"/>
          <p:cNvSpPr/>
          <p:nvPr/>
        </p:nvSpPr>
        <p:spPr bwMode="auto">
          <a:xfrm>
            <a:off x="45720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1" name="Elipse 1040"/>
          <p:cNvSpPr/>
          <p:nvPr/>
        </p:nvSpPr>
        <p:spPr bwMode="auto">
          <a:xfrm>
            <a:off x="464343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2" name="Elipse 1041"/>
          <p:cNvSpPr/>
          <p:nvPr/>
        </p:nvSpPr>
        <p:spPr bwMode="auto">
          <a:xfrm>
            <a:off x="47148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3" name="Elipse 1042"/>
          <p:cNvSpPr/>
          <p:nvPr/>
        </p:nvSpPr>
        <p:spPr bwMode="auto">
          <a:xfrm>
            <a:off x="47148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4" name="Elipse 1043"/>
          <p:cNvSpPr/>
          <p:nvPr/>
        </p:nvSpPr>
        <p:spPr bwMode="auto">
          <a:xfrm>
            <a:off x="5000625"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5" name="Elipse 1044"/>
          <p:cNvSpPr/>
          <p:nvPr/>
        </p:nvSpPr>
        <p:spPr bwMode="auto">
          <a:xfrm>
            <a:off x="47863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6" name="Elipse 1045"/>
          <p:cNvSpPr/>
          <p:nvPr/>
        </p:nvSpPr>
        <p:spPr bwMode="auto">
          <a:xfrm>
            <a:off x="464343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7" name="Elipse 1046"/>
          <p:cNvSpPr/>
          <p:nvPr/>
        </p:nvSpPr>
        <p:spPr bwMode="auto">
          <a:xfrm>
            <a:off x="421481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8" name="Elipse 1047"/>
          <p:cNvSpPr/>
          <p:nvPr/>
        </p:nvSpPr>
        <p:spPr bwMode="auto">
          <a:xfrm>
            <a:off x="435768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9" name="Elipse 1048"/>
          <p:cNvSpPr/>
          <p:nvPr/>
        </p:nvSpPr>
        <p:spPr bwMode="auto">
          <a:xfrm>
            <a:off x="450056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0" name="Elipse 1049"/>
          <p:cNvSpPr/>
          <p:nvPr/>
        </p:nvSpPr>
        <p:spPr bwMode="auto">
          <a:xfrm>
            <a:off x="4286250"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1" name="Elipse 1050"/>
          <p:cNvSpPr/>
          <p:nvPr/>
        </p:nvSpPr>
        <p:spPr bwMode="auto">
          <a:xfrm>
            <a:off x="478631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2" name="Elipse 1051"/>
          <p:cNvSpPr/>
          <p:nvPr/>
        </p:nvSpPr>
        <p:spPr bwMode="auto">
          <a:xfrm>
            <a:off x="4857750"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3" name="Elipse 1052"/>
          <p:cNvSpPr/>
          <p:nvPr/>
        </p:nvSpPr>
        <p:spPr bwMode="auto">
          <a:xfrm>
            <a:off x="385762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4" name="Elipse 1053"/>
          <p:cNvSpPr/>
          <p:nvPr/>
        </p:nvSpPr>
        <p:spPr bwMode="auto">
          <a:xfrm>
            <a:off x="392906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5" name="Elipse 1054"/>
          <p:cNvSpPr/>
          <p:nvPr/>
        </p:nvSpPr>
        <p:spPr bwMode="auto">
          <a:xfrm>
            <a:off x="3857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6" name="Elipse 1055"/>
          <p:cNvSpPr/>
          <p:nvPr/>
        </p:nvSpPr>
        <p:spPr bwMode="auto">
          <a:xfrm>
            <a:off x="37147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7" name="Elipse 1056"/>
          <p:cNvSpPr/>
          <p:nvPr/>
        </p:nvSpPr>
        <p:spPr bwMode="auto">
          <a:xfrm>
            <a:off x="37147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8" name="Elipse 1057"/>
          <p:cNvSpPr/>
          <p:nvPr/>
        </p:nvSpPr>
        <p:spPr bwMode="auto">
          <a:xfrm>
            <a:off x="521493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9" name="Elipse 1058"/>
          <p:cNvSpPr/>
          <p:nvPr/>
        </p:nvSpPr>
        <p:spPr bwMode="auto">
          <a:xfrm>
            <a:off x="385762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0" name="Elipse 1059"/>
          <p:cNvSpPr/>
          <p:nvPr/>
        </p:nvSpPr>
        <p:spPr bwMode="auto">
          <a:xfrm>
            <a:off x="400050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1" name="Elipse 1060"/>
          <p:cNvSpPr/>
          <p:nvPr/>
        </p:nvSpPr>
        <p:spPr bwMode="auto">
          <a:xfrm>
            <a:off x="407193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2" name="Elipse 1061"/>
          <p:cNvSpPr/>
          <p:nvPr/>
        </p:nvSpPr>
        <p:spPr bwMode="auto">
          <a:xfrm>
            <a:off x="400050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3" name="Elipse 1062"/>
          <p:cNvSpPr/>
          <p:nvPr/>
        </p:nvSpPr>
        <p:spPr bwMode="auto">
          <a:xfrm>
            <a:off x="371475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4" name="Elipse 1063"/>
          <p:cNvSpPr/>
          <p:nvPr/>
        </p:nvSpPr>
        <p:spPr bwMode="auto">
          <a:xfrm>
            <a:off x="41433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5" name="Elipse 1064"/>
          <p:cNvSpPr/>
          <p:nvPr/>
        </p:nvSpPr>
        <p:spPr bwMode="auto">
          <a:xfrm>
            <a:off x="457200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6" name="Elipse 1065"/>
          <p:cNvSpPr/>
          <p:nvPr/>
        </p:nvSpPr>
        <p:spPr bwMode="auto">
          <a:xfrm>
            <a:off x="407193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7" name="Elipse 1066"/>
          <p:cNvSpPr/>
          <p:nvPr/>
        </p:nvSpPr>
        <p:spPr bwMode="auto">
          <a:xfrm>
            <a:off x="37147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8" name="Elipse 1067"/>
          <p:cNvSpPr/>
          <p:nvPr/>
        </p:nvSpPr>
        <p:spPr bwMode="auto">
          <a:xfrm>
            <a:off x="471487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9" name="Elipse 1068"/>
          <p:cNvSpPr/>
          <p:nvPr/>
        </p:nvSpPr>
        <p:spPr bwMode="auto">
          <a:xfrm>
            <a:off x="41433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0" name="Elipse 1069"/>
          <p:cNvSpPr/>
          <p:nvPr/>
        </p:nvSpPr>
        <p:spPr bwMode="auto">
          <a:xfrm>
            <a:off x="371475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1" name="Elipse 1070"/>
          <p:cNvSpPr/>
          <p:nvPr/>
        </p:nvSpPr>
        <p:spPr bwMode="auto">
          <a:xfrm>
            <a:off x="38576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2" name="Elipse 1071"/>
          <p:cNvSpPr/>
          <p:nvPr/>
        </p:nvSpPr>
        <p:spPr bwMode="auto">
          <a:xfrm>
            <a:off x="400050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3" name="Elipse 1072"/>
          <p:cNvSpPr/>
          <p:nvPr/>
        </p:nvSpPr>
        <p:spPr bwMode="auto">
          <a:xfrm>
            <a:off x="414337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4" name="Elipse 1073"/>
          <p:cNvSpPr/>
          <p:nvPr/>
        </p:nvSpPr>
        <p:spPr bwMode="auto">
          <a:xfrm>
            <a:off x="428625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5" name="Elipse 1074"/>
          <p:cNvSpPr/>
          <p:nvPr/>
        </p:nvSpPr>
        <p:spPr bwMode="auto">
          <a:xfrm>
            <a:off x="43576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6" name="Elipse 1075"/>
          <p:cNvSpPr/>
          <p:nvPr/>
        </p:nvSpPr>
        <p:spPr bwMode="auto">
          <a:xfrm>
            <a:off x="492918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7" name="Elipse 1076"/>
          <p:cNvSpPr/>
          <p:nvPr/>
        </p:nvSpPr>
        <p:spPr bwMode="auto">
          <a:xfrm>
            <a:off x="500062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8" name="Elipse 1077"/>
          <p:cNvSpPr/>
          <p:nvPr/>
        </p:nvSpPr>
        <p:spPr bwMode="auto">
          <a:xfrm>
            <a:off x="478631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9" name="Elipse 1078"/>
          <p:cNvSpPr/>
          <p:nvPr/>
        </p:nvSpPr>
        <p:spPr bwMode="auto">
          <a:xfrm>
            <a:off x="50006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0" name="Elipse 1079"/>
          <p:cNvSpPr/>
          <p:nvPr/>
        </p:nvSpPr>
        <p:spPr bwMode="auto">
          <a:xfrm>
            <a:off x="4143375"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1" name="Elipse 1080"/>
          <p:cNvSpPr/>
          <p:nvPr/>
        </p:nvSpPr>
        <p:spPr bwMode="auto">
          <a:xfrm>
            <a:off x="435768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2" name="Elipse 1081"/>
          <p:cNvSpPr/>
          <p:nvPr/>
        </p:nvSpPr>
        <p:spPr bwMode="auto">
          <a:xfrm>
            <a:off x="49291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3" name="Elipse 1082"/>
          <p:cNvSpPr/>
          <p:nvPr/>
        </p:nvSpPr>
        <p:spPr bwMode="auto">
          <a:xfrm>
            <a:off x="507206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4" name="Elipse 1083"/>
          <p:cNvSpPr/>
          <p:nvPr/>
        </p:nvSpPr>
        <p:spPr bwMode="auto">
          <a:xfrm>
            <a:off x="514350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5" name="Elipse 1084"/>
          <p:cNvSpPr/>
          <p:nvPr/>
        </p:nvSpPr>
        <p:spPr bwMode="auto">
          <a:xfrm>
            <a:off x="507206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6" name="Elipse 1085"/>
          <p:cNvSpPr/>
          <p:nvPr/>
        </p:nvSpPr>
        <p:spPr bwMode="auto">
          <a:xfrm>
            <a:off x="51435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7" name="Elipse 1086"/>
          <p:cNvSpPr/>
          <p:nvPr/>
        </p:nvSpPr>
        <p:spPr bwMode="auto">
          <a:xfrm>
            <a:off x="521493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8" name="Elipse 1087"/>
          <p:cNvSpPr/>
          <p:nvPr/>
        </p:nvSpPr>
        <p:spPr bwMode="auto">
          <a:xfrm>
            <a:off x="52863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9" name="Elipse 1088"/>
          <p:cNvSpPr/>
          <p:nvPr/>
        </p:nvSpPr>
        <p:spPr bwMode="auto">
          <a:xfrm>
            <a:off x="52863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0" name="Elipse 1089"/>
          <p:cNvSpPr/>
          <p:nvPr/>
        </p:nvSpPr>
        <p:spPr bwMode="auto">
          <a:xfrm>
            <a:off x="51435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1" name="Elipse 1090"/>
          <p:cNvSpPr/>
          <p:nvPr/>
        </p:nvSpPr>
        <p:spPr bwMode="auto">
          <a:xfrm>
            <a:off x="53578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2" name="Elipse 1091"/>
          <p:cNvSpPr/>
          <p:nvPr/>
        </p:nvSpPr>
        <p:spPr bwMode="auto">
          <a:xfrm>
            <a:off x="521493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3" name="Elipse 1092"/>
          <p:cNvSpPr/>
          <p:nvPr/>
        </p:nvSpPr>
        <p:spPr bwMode="auto">
          <a:xfrm>
            <a:off x="478631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4" name="Elipse 1093"/>
          <p:cNvSpPr/>
          <p:nvPr/>
        </p:nvSpPr>
        <p:spPr bwMode="auto">
          <a:xfrm>
            <a:off x="492918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5" name="Elipse 1094"/>
          <p:cNvSpPr/>
          <p:nvPr/>
        </p:nvSpPr>
        <p:spPr bwMode="auto">
          <a:xfrm>
            <a:off x="507206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6" name="Elipse 1095"/>
          <p:cNvSpPr/>
          <p:nvPr/>
        </p:nvSpPr>
        <p:spPr bwMode="auto">
          <a:xfrm>
            <a:off x="492918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7" name="Elipse 1096"/>
          <p:cNvSpPr/>
          <p:nvPr/>
        </p:nvSpPr>
        <p:spPr bwMode="auto">
          <a:xfrm>
            <a:off x="550068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8" name="Elipse 1097"/>
          <p:cNvSpPr/>
          <p:nvPr/>
        </p:nvSpPr>
        <p:spPr bwMode="auto">
          <a:xfrm>
            <a:off x="54292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9" name="Elipse 1098"/>
          <p:cNvSpPr/>
          <p:nvPr/>
        </p:nvSpPr>
        <p:spPr bwMode="auto">
          <a:xfrm>
            <a:off x="5072063"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0" name="Elipse 1099"/>
          <p:cNvSpPr/>
          <p:nvPr/>
        </p:nvSpPr>
        <p:spPr bwMode="auto">
          <a:xfrm>
            <a:off x="51435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1" name="Elipse 1100"/>
          <p:cNvSpPr/>
          <p:nvPr/>
        </p:nvSpPr>
        <p:spPr bwMode="auto">
          <a:xfrm>
            <a:off x="49291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2" name="Elipse 1101"/>
          <p:cNvSpPr/>
          <p:nvPr/>
        </p:nvSpPr>
        <p:spPr bwMode="auto">
          <a:xfrm>
            <a:off x="5143500"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3" name="Elipse 1102"/>
          <p:cNvSpPr/>
          <p:nvPr/>
        </p:nvSpPr>
        <p:spPr bwMode="auto">
          <a:xfrm>
            <a:off x="42862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4" name="Elipse 1103"/>
          <p:cNvSpPr/>
          <p:nvPr/>
        </p:nvSpPr>
        <p:spPr bwMode="auto">
          <a:xfrm>
            <a:off x="4857750"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5" name="Elipse 1104"/>
          <p:cNvSpPr/>
          <p:nvPr/>
        </p:nvSpPr>
        <p:spPr bwMode="auto">
          <a:xfrm>
            <a:off x="507206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6" name="Elipse 1105"/>
          <p:cNvSpPr/>
          <p:nvPr/>
        </p:nvSpPr>
        <p:spPr bwMode="auto">
          <a:xfrm>
            <a:off x="521493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7" name="Elipse 1106"/>
          <p:cNvSpPr/>
          <p:nvPr/>
        </p:nvSpPr>
        <p:spPr bwMode="auto">
          <a:xfrm>
            <a:off x="528637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8" name="Elipse 1107"/>
          <p:cNvSpPr/>
          <p:nvPr/>
        </p:nvSpPr>
        <p:spPr bwMode="auto">
          <a:xfrm>
            <a:off x="52149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9" name="Elipse 1108"/>
          <p:cNvSpPr/>
          <p:nvPr/>
        </p:nvSpPr>
        <p:spPr bwMode="auto">
          <a:xfrm>
            <a:off x="528637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0" name="Elipse 1109"/>
          <p:cNvSpPr/>
          <p:nvPr/>
        </p:nvSpPr>
        <p:spPr bwMode="auto">
          <a:xfrm>
            <a:off x="535781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1" name="Elipse 1110"/>
          <p:cNvSpPr/>
          <p:nvPr/>
        </p:nvSpPr>
        <p:spPr bwMode="auto">
          <a:xfrm>
            <a:off x="542925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2" name="Elipse 1111"/>
          <p:cNvSpPr/>
          <p:nvPr/>
        </p:nvSpPr>
        <p:spPr bwMode="auto">
          <a:xfrm>
            <a:off x="442912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3" name="Elipse 1112"/>
          <p:cNvSpPr/>
          <p:nvPr/>
        </p:nvSpPr>
        <p:spPr bwMode="auto">
          <a:xfrm>
            <a:off x="49291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4" name="Elipse 1113"/>
          <p:cNvSpPr/>
          <p:nvPr/>
        </p:nvSpPr>
        <p:spPr bwMode="auto">
          <a:xfrm>
            <a:off x="5500688"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5" name="Elipse 1114"/>
          <p:cNvSpPr/>
          <p:nvPr/>
        </p:nvSpPr>
        <p:spPr bwMode="auto">
          <a:xfrm>
            <a:off x="535781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6" name="Elipse 1115"/>
          <p:cNvSpPr/>
          <p:nvPr/>
        </p:nvSpPr>
        <p:spPr bwMode="auto">
          <a:xfrm>
            <a:off x="54292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7" name="Elipse 1116"/>
          <p:cNvSpPr/>
          <p:nvPr/>
        </p:nvSpPr>
        <p:spPr bwMode="auto">
          <a:xfrm>
            <a:off x="535781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8" name="Elipse 1117"/>
          <p:cNvSpPr/>
          <p:nvPr/>
        </p:nvSpPr>
        <p:spPr bwMode="auto">
          <a:xfrm>
            <a:off x="5214938"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9" name="Elipse 1118"/>
          <p:cNvSpPr/>
          <p:nvPr/>
        </p:nvSpPr>
        <p:spPr bwMode="auto">
          <a:xfrm>
            <a:off x="428625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0" name="Elipse 1119"/>
          <p:cNvSpPr/>
          <p:nvPr/>
        </p:nvSpPr>
        <p:spPr bwMode="auto">
          <a:xfrm>
            <a:off x="5500688"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1" name="Elipse 1120"/>
          <p:cNvSpPr/>
          <p:nvPr/>
        </p:nvSpPr>
        <p:spPr bwMode="auto">
          <a:xfrm>
            <a:off x="54292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2" name="Elipse 1121"/>
          <p:cNvSpPr/>
          <p:nvPr/>
        </p:nvSpPr>
        <p:spPr bwMode="auto">
          <a:xfrm>
            <a:off x="5081588" y="50815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3" name="Elipse 1122"/>
          <p:cNvSpPr/>
          <p:nvPr/>
        </p:nvSpPr>
        <p:spPr bwMode="auto">
          <a:xfrm>
            <a:off x="492918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4" name="Elipse 1123"/>
          <p:cNvSpPr/>
          <p:nvPr/>
        </p:nvSpPr>
        <p:spPr bwMode="auto">
          <a:xfrm>
            <a:off x="47148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5" name="Elipse 1124"/>
          <p:cNvSpPr/>
          <p:nvPr/>
        </p:nvSpPr>
        <p:spPr bwMode="auto">
          <a:xfrm>
            <a:off x="485775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6" name="Elipse 1125"/>
          <p:cNvSpPr/>
          <p:nvPr/>
        </p:nvSpPr>
        <p:spPr bwMode="auto">
          <a:xfrm>
            <a:off x="457200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7" name="Elipse 1126"/>
          <p:cNvSpPr/>
          <p:nvPr/>
        </p:nvSpPr>
        <p:spPr bwMode="auto">
          <a:xfrm>
            <a:off x="442912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8" name="Elipse 1127"/>
          <p:cNvSpPr/>
          <p:nvPr/>
        </p:nvSpPr>
        <p:spPr bwMode="auto">
          <a:xfrm>
            <a:off x="41433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9" name="Elipse 1128"/>
          <p:cNvSpPr/>
          <p:nvPr/>
        </p:nvSpPr>
        <p:spPr bwMode="auto">
          <a:xfrm>
            <a:off x="42862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0" name="Elipse 1129"/>
          <p:cNvSpPr/>
          <p:nvPr/>
        </p:nvSpPr>
        <p:spPr bwMode="auto">
          <a:xfrm>
            <a:off x="4214813"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1" name="Elipse 1130"/>
          <p:cNvSpPr/>
          <p:nvPr/>
        </p:nvSpPr>
        <p:spPr bwMode="auto">
          <a:xfrm>
            <a:off x="442912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2" name="Elipse 1131"/>
          <p:cNvSpPr/>
          <p:nvPr/>
        </p:nvSpPr>
        <p:spPr bwMode="auto">
          <a:xfrm>
            <a:off x="464343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3" name="Elipse 1132"/>
          <p:cNvSpPr/>
          <p:nvPr/>
        </p:nvSpPr>
        <p:spPr bwMode="auto">
          <a:xfrm>
            <a:off x="4357688"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4" name="Elipse 1133"/>
          <p:cNvSpPr/>
          <p:nvPr/>
        </p:nvSpPr>
        <p:spPr bwMode="auto">
          <a:xfrm>
            <a:off x="46434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5" name="Elipse 1134"/>
          <p:cNvSpPr/>
          <p:nvPr/>
        </p:nvSpPr>
        <p:spPr bwMode="auto">
          <a:xfrm>
            <a:off x="4500563"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6" name="Elipse 1135"/>
          <p:cNvSpPr/>
          <p:nvPr/>
        </p:nvSpPr>
        <p:spPr bwMode="auto">
          <a:xfrm>
            <a:off x="4643438"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7" name="Elipse 1136"/>
          <p:cNvSpPr/>
          <p:nvPr/>
        </p:nvSpPr>
        <p:spPr bwMode="auto">
          <a:xfrm>
            <a:off x="378618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8" name="Elipse 1137"/>
          <p:cNvSpPr/>
          <p:nvPr/>
        </p:nvSpPr>
        <p:spPr bwMode="auto">
          <a:xfrm>
            <a:off x="5143500"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9" name="Elipse 1138"/>
          <p:cNvSpPr/>
          <p:nvPr/>
        </p:nvSpPr>
        <p:spPr bwMode="auto">
          <a:xfrm>
            <a:off x="471487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40" name="Elipse 1139"/>
          <p:cNvSpPr/>
          <p:nvPr/>
        </p:nvSpPr>
        <p:spPr bwMode="auto">
          <a:xfrm>
            <a:off x="38576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41" name="Elipse 1140"/>
          <p:cNvSpPr/>
          <p:nvPr/>
        </p:nvSpPr>
        <p:spPr bwMode="auto">
          <a:xfrm>
            <a:off x="392906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42" name="Elipse 1141"/>
          <p:cNvSpPr/>
          <p:nvPr/>
        </p:nvSpPr>
        <p:spPr bwMode="auto">
          <a:xfrm>
            <a:off x="400050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43" name="Elipse 1142"/>
          <p:cNvSpPr/>
          <p:nvPr/>
        </p:nvSpPr>
        <p:spPr bwMode="auto">
          <a:xfrm>
            <a:off x="407193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44" name="Elipse 1143"/>
          <p:cNvSpPr/>
          <p:nvPr/>
        </p:nvSpPr>
        <p:spPr bwMode="auto">
          <a:xfrm>
            <a:off x="392906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45" name="Elipse 1144"/>
          <p:cNvSpPr/>
          <p:nvPr/>
        </p:nvSpPr>
        <p:spPr bwMode="auto">
          <a:xfrm>
            <a:off x="41433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51" name="Text Box 2052"/>
          <p:cNvSpPr txBox="1">
            <a:spLocks noChangeArrowheads="1"/>
          </p:cNvSpPr>
          <p:nvPr/>
        </p:nvSpPr>
        <p:spPr bwMode="auto">
          <a:xfrm>
            <a:off x="990600" y="1349375"/>
            <a:ext cx="6934200" cy="4800600"/>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Contagem do exército de </a:t>
            </a:r>
            <a:r>
              <a:rPr lang="pt-BR" sz="1800" dirty="0" err="1">
                <a:effectLst>
                  <a:outerShdw blurRad="38100" dist="38100" dir="2700000" algn="tl">
                    <a:srgbClr val="C0C0C0"/>
                  </a:outerShdw>
                </a:effectLst>
                <a:latin typeface="Verdana" pitchFamily="34" charset="0"/>
                <a:cs typeface="Times New Roman" pitchFamily="18" charset="0"/>
              </a:rPr>
              <a:t>Xerxes</a:t>
            </a:r>
            <a:r>
              <a:rPr lang="pt-BR" sz="1800" dirty="0">
                <a:effectLst>
                  <a:outerShdw blurRad="38100" dist="38100" dir="2700000" algn="tl">
                    <a:srgbClr val="C0C0C0"/>
                  </a:outerShdw>
                </a:effectLst>
                <a:latin typeface="Verdana" pitchFamily="34" charset="0"/>
                <a:cs typeface="Times New Roman" pitchFamily="18" charset="0"/>
              </a:rPr>
              <a:t>:</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r>
              <a:rPr lang="pt-BR" sz="1800" dirty="0">
                <a:effectLst>
                  <a:outerShdw blurRad="38100" dist="38100" dir="2700000" algn="tl">
                    <a:srgbClr val="C0C0C0"/>
                  </a:outerShdw>
                </a:effectLst>
                <a:latin typeface="Verdana" pitchFamily="34" charset="0"/>
                <a:cs typeface="Times New Roman" pitchFamily="18" charset="0"/>
              </a:rPr>
              <a:t>“Isso feito, mandaram entrar outras tropas no local já murado, e depois outras e outras mais, calculando, por esse processo, o seu número. Feita a contagem, dispuseram-nas por ordem de nações.”</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r>
              <a:rPr lang="pt-BR" sz="1800" dirty="0">
                <a:effectLst>
                  <a:outerShdw blurRad="38100" dist="38100" dir="2700000" algn="tl">
                    <a:srgbClr val="C0C0C0"/>
                  </a:outerShdw>
                </a:effectLst>
                <a:latin typeface="Verdana" pitchFamily="34" charset="0"/>
                <a:cs typeface="Times New Roman" pitchFamily="18" charset="0"/>
              </a:rPr>
              <a:t>10.000</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11D6A778-ADE6-443A-8FAB-DC967745DD93}" type="slidenum">
              <a:rPr lang="pt-BR" smtClean="0"/>
              <a:pPr>
                <a:defRPr/>
              </a:pPr>
              <a:t>15</a:t>
            </a:fld>
            <a:endParaRPr lang="pt-BR"/>
          </a:p>
        </p:txBody>
      </p:sp>
      <p:sp>
        <p:nvSpPr>
          <p:cNvPr id="5" name="Text Box 2052"/>
          <p:cNvSpPr txBox="1">
            <a:spLocks noChangeArrowheads="1"/>
          </p:cNvSpPr>
          <p:nvPr/>
        </p:nvSpPr>
        <p:spPr bwMode="auto">
          <a:xfrm>
            <a:off x="990600" y="1349375"/>
            <a:ext cx="6934200" cy="646113"/>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É quase certo que o primeiro instrumento de cálculo que o homem utilizou foram seus próprios dedos.</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2. Primeiros Métodos de Cálculo</a:t>
            </a:r>
          </a:p>
          <a:p>
            <a:pPr algn="ctr">
              <a:defRPr/>
            </a:pPr>
            <a:endParaRPr lang="pt-BR" sz="1800" b="1" dirty="0">
              <a:effectLst>
                <a:outerShdw blurRad="38100" dist="38100" dir="2700000" algn="tl">
                  <a:srgbClr val="C0C0C0"/>
                </a:outerShdw>
              </a:effectLst>
              <a:latin typeface="Verdana" pitchFamily="34" charset="0"/>
            </a:endParaRPr>
          </a:p>
        </p:txBody>
      </p:sp>
      <p:pic>
        <p:nvPicPr>
          <p:cNvPr id="16390" name="Picture 7"/>
          <p:cNvPicPr>
            <a:picLocks noChangeAspect="1" noChangeArrowheads="1"/>
          </p:cNvPicPr>
          <p:nvPr/>
        </p:nvPicPr>
        <p:blipFill>
          <a:blip r:embed="rId2" cstate="print"/>
          <a:srcRect/>
          <a:stretch>
            <a:fillRect/>
          </a:stretch>
        </p:blipFill>
        <p:spPr bwMode="auto">
          <a:xfrm>
            <a:off x="3071813" y="2384425"/>
            <a:ext cx="2989262" cy="31162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FA83E6C8-E1F8-4113-9F88-1A0F839C5C9D}" type="slidenum">
              <a:rPr lang="pt-BR" smtClean="0"/>
              <a:pPr>
                <a:defRPr/>
              </a:pPr>
              <a:t>16</a:t>
            </a:fld>
            <a:endParaRPr lang="pt-BR"/>
          </a:p>
        </p:txBody>
      </p:sp>
      <p:sp>
        <p:nvSpPr>
          <p:cNvPr id="5" name="Text Box 2052"/>
          <p:cNvSpPr txBox="1">
            <a:spLocks noChangeArrowheads="1"/>
          </p:cNvSpPr>
          <p:nvPr/>
        </p:nvSpPr>
        <p:spPr bwMode="auto">
          <a:xfrm>
            <a:off x="990600" y="1349375"/>
            <a:ext cx="6934200" cy="646113"/>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Ábaco: instrumento construído de contas móveis em eixos, representando dígitos de um número.</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pic>
        <p:nvPicPr>
          <p:cNvPr id="30726" name="Picture 8"/>
          <p:cNvPicPr>
            <a:picLocks noChangeAspect="1" noChangeArrowheads="1"/>
          </p:cNvPicPr>
          <p:nvPr/>
        </p:nvPicPr>
        <p:blipFill>
          <a:blip r:embed="rId2" cstate="print"/>
          <a:srcRect/>
          <a:stretch>
            <a:fillRect/>
          </a:stretch>
        </p:blipFill>
        <p:spPr bwMode="auto">
          <a:xfrm>
            <a:off x="1143000" y="2857500"/>
            <a:ext cx="3141663" cy="2174875"/>
          </a:xfrm>
          <a:prstGeom prst="rect">
            <a:avLst/>
          </a:prstGeom>
          <a:noFill/>
          <a:ln w="57150">
            <a:noFill/>
            <a:miter lim="800000"/>
            <a:headEnd/>
            <a:tailEnd/>
          </a:ln>
        </p:spPr>
      </p:pic>
      <p:sp>
        <p:nvSpPr>
          <p:cNvPr id="30727" name="Text Box 10"/>
          <p:cNvSpPr txBox="1">
            <a:spLocks noChangeArrowheads="1"/>
          </p:cNvSpPr>
          <p:nvPr/>
        </p:nvSpPr>
        <p:spPr bwMode="auto">
          <a:xfrm>
            <a:off x="4500563" y="3046413"/>
            <a:ext cx="3932237" cy="1668462"/>
          </a:xfrm>
          <a:prstGeom prst="rect">
            <a:avLst/>
          </a:prstGeom>
          <a:solidFill>
            <a:schemeClr val="bg1"/>
          </a:solidFill>
          <a:ln w="19050">
            <a:solidFill>
              <a:schemeClr val="tx1"/>
            </a:solidFill>
            <a:miter lim="800000"/>
            <a:headEnd/>
            <a:tailEnd/>
          </a:ln>
        </p:spPr>
        <p:txBody>
          <a:bodyPr>
            <a:spAutoFit/>
          </a:bodyPr>
          <a:lstStyle/>
          <a:p>
            <a:pPr algn="just">
              <a:spcBef>
                <a:spcPct val="20000"/>
              </a:spcBef>
              <a:buClr>
                <a:schemeClr val="accent2"/>
              </a:buClr>
              <a:buFont typeface="Wingdings" pitchFamily="2" charset="2"/>
              <a:buNone/>
            </a:pPr>
            <a:r>
              <a:rPr kumimoji="1" lang="pt-BR" sz="1600">
                <a:latin typeface="Arial" charset="0"/>
                <a:cs typeface="Arial" charset="0"/>
              </a:rPr>
              <a:t>Foi com o uso de pedrinhas para auxiliar nas contagens que surgiu o termo cálculo.</a:t>
            </a:r>
          </a:p>
          <a:p>
            <a:pPr algn="just">
              <a:spcBef>
                <a:spcPct val="20000"/>
              </a:spcBef>
              <a:buClr>
                <a:schemeClr val="accent2"/>
              </a:buClr>
              <a:buFont typeface="Wingdings" pitchFamily="2" charset="2"/>
              <a:buNone/>
            </a:pPr>
            <a:endParaRPr kumimoji="1" lang="pt-BR" sz="1600">
              <a:latin typeface="Arial" charset="0"/>
              <a:cs typeface="Arial" charset="0"/>
            </a:endParaRPr>
          </a:p>
          <a:p>
            <a:pPr algn="just">
              <a:spcBef>
                <a:spcPct val="20000"/>
              </a:spcBef>
              <a:buClr>
                <a:schemeClr val="accent2"/>
              </a:buClr>
              <a:buFont typeface="Wingdings" pitchFamily="2" charset="2"/>
              <a:buNone/>
            </a:pPr>
            <a:r>
              <a:rPr kumimoji="1" lang="pt-BR" sz="1600">
                <a:latin typeface="Arial" charset="0"/>
                <a:cs typeface="Arial" charset="0"/>
              </a:rPr>
              <a:t>CÁLCULO deriva da palavra latina </a:t>
            </a:r>
            <a:r>
              <a:rPr kumimoji="1" lang="pt-BR" sz="1600" i="1">
                <a:latin typeface="Arial" charset="0"/>
                <a:cs typeface="Arial" charset="0"/>
              </a:rPr>
              <a:t>calculus</a:t>
            </a:r>
            <a:r>
              <a:rPr kumimoji="1" lang="pt-BR" sz="1600">
                <a:latin typeface="Arial" charset="0"/>
                <a:cs typeface="Arial" charset="0"/>
              </a:rPr>
              <a:t> que significa pedrinha ou seixo</a:t>
            </a:r>
            <a:r>
              <a:rPr kumimoji="1" lang="pt-BR" sz="1400">
                <a:latin typeface="Arial" charset="0"/>
              </a:rPr>
              <a: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581ABCCF-B46F-4E67-92C6-7996EE2EAE2A}" type="slidenum">
              <a:rPr lang="pt-BR" smtClean="0"/>
              <a:pPr>
                <a:defRPr/>
              </a:pPr>
              <a:t>17</a:t>
            </a:fld>
            <a:endParaRPr lang="pt-BR"/>
          </a:p>
        </p:txBody>
      </p:sp>
      <p:sp>
        <p:nvSpPr>
          <p:cNvPr id="5" name="Text Box 2052"/>
          <p:cNvSpPr txBox="1">
            <a:spLocks noChangeArrowheads="1"/>
          </p:cNvSpPr>
          <p:nvPr/>
        </p:nvSpPr>
        <p:spPr bwMode="auto">
          <a:xfrm>
            <a:off x="990600" y="1349375"/>
            <a:ext cx="6934200" cy="1200329"/>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Régua de Cálculo (século XVII): </a:t>
            </a:r>
            <a:r>
              <a:rPr lang="pt-BR" sz="1800" dirty="0" smtClean="0">
                <a:effectLst>
                  <a:outerShdw blurRad="38100" dist="38100" dir="2700000" algn="tl">
                    <a:srgbClr val="C0C0C0"/>
                  </a:outerShdw>
                </a:effectLst>
                <a:latin typeface="Verdana" pitchFamily="34" charset="0"/>
                <a:cs typeface="Times New Roman" pitchFamily="18" charset="0"/>
              </a:rPr>
              <a:t>proposta por </a:t>
            </a:r>
            <a:r>
              <a:rPr lang="pt-BR" sz="1800" b="1" dirty="0" smtClean="0">
                <a:effectLst>
                  <a:outerShdw blurRad="38100" dist="38100" dir="2700000" algn="tl">
                    <a:srgbClr val="C0C0C0"/>
                  </a:outerShdw>
                </a:effectLst>
                <a:latin typeface="Verdana" pitchFamily="34" charset="0"/>
                <a:cs typeface="Times New Roman" pitchFamily="18" charset="0"/>
              </a:rPr>
              <a:t>William </a:t>
            </a:r>
            <a:r>
              <a:rPr lang="pt-BR" sz="1800" b="1" dirty="0" err="1">
                <a:effectLst>
                  <a:outerShdw blurRad="38100" dist="38100" dir="2700000" algn="tl">
                    <a:srgbClr val="C0C0C0"/>
                  </a:outerShdw>
                </a:effectLst>
                <a:latin typeface="Verdana" pitchFamily="34" charset="0"/>
                <a:cs typeface="Times New Roman" pitchFamily="18" charset="0"/>
              </a:rPr>
              <a:t>Oughtred</a:t>
            </a:r>
            <a:r>
              <a:rPr lang="pt-BR" sz="1800" dirty="0">
                <a:effectLst>
                  <a:outerShdw blurRad="38100" dist="38100" dir="2700000" algn="tl">
                    <a:srgbClr val="C0C0C0"/>
                  </a:outerShdw>
                </a:effectLst>
                <a:latin typeface="Verdana" pitchFamily="34" charset="0"/>
                <a:cs typeface="Times New Roman" pitchFamily="18" charset="0"/>
              </a:rPr>
              <a:t>, matemático </a:t>
            </a:r>
            <a:r>
              <a:rPr lang="pt-BR" sz="1800" dirty="0" smtClean="0">
                <a:effectLst>
                  <a:outerShdw blurRad="38100" dist="38100" dir="2700000" algn="tl">
                    <a:srgbClr val="C0C0C0"/>
                  </a:outerShdw>
                </a:effectLst>
                <a:latin typeface="Verdana" pitchFamily="34" charset="0"/>
                <a:cs typeface="Times New Roman" pitchFamily="18" charset="0"/>
              </a:rPr>
              <a:t>inglês. Sua forma </a:t>
            </a:r>
            <a:r>
              <a:rPr lang="pt-BR" sz="1800" dirty="0">
                <a:effectLst>
                  <a:outerShdw blurRad="38100" dist="38100" dir="2700000" algn="tl">
                    <a:srgbClr val="C0C0C0"/>
                  </a:outerShdw>
                </a:effectLst>
                <a:latin typeface="Verdana" pitchFamily="34" charset="0"/>
                <a:cs typeface="Times New Roman" pitchFamily="18" charset="0"/>
              </a:rPr>
              <a:t>final ficou sendo retangular com uma régua mais estreita deslizando entre duas outra.</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pic>
        <p:nvPicPr>
          <p:cNvPr id="36870" name="Picture 8" descr="http://sliderulemuseum.com/REF/Oughtred_2.jpg"/>
          <p:cNvPicPr>
            <a:picLocks noChangeAspect="1" noChangeArrowheads="1"/>
          </p:cNvPicPr>
          <p:nvPr/>
        </p:nvPicPr>
        <p:blipFill>
          <a:blip r:embed="rId2" cstate="print"/>
          <a:srcRect/>
          <a:stretch>
            <a:fillRect/>
          </a:stretch>
        </p:blipFill>
        <p:spPr bwMode="auto">
          <a:xfrm>
            <a:off x="1000125" y="3313113"/>
            <a:ext cx="1428750" cy="1687512"/>
          </a:xfrm>
          <a:prstGeom prst="rect">
            <a:avLst/>
          </a:prstGeom>
          <a:noFill/>
          <a:ln w="9525">
            <a:noFill/>
            <a:miter lim="800000"/>
            <a:headEnd/>
            <a:tailEnd/>
          </a:ln>
        </p:spPr>
      </p:pic>
      <p:pic>
        <p:nvPicPr>
          <p:cNvPr id="36871" name="Picture 10" descr="http://lh5.ggpht.com/_UW3BxPx2C1Q/RppYuw8zMuI/AAAAAAAAAJg/mcrmieJjkoo/wReguaCalculo.jpg"/>
          <p:cNvPicPr>
            <a:picLocks noChangeAspect="1" noChangeArrowheads="1"/>
          </p:cNvPicPr>
          <p:nvPr/>
        </p:nvPicPr>
        <p:blipFill>
          <a:blip r:embed="rId3" cstate="print"/>
          <a:srcRect/>
          <a:stretch>
            <a:fillRect/>
          </a:stretch>
        </p:blipFill>
        <p:spPr bwMode="auto">
          <a:xfrm>
            <a:off x="2643188" y="3479800"/>
            <a:ext cx="5429250" cy="1377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93F8B98B-56A1-49AF-AE27-611969471B78}" type="slidenum">
              <a:rPr lang="pt-BR" smtClean="0"/>
              <a:pPr>
                <a:defRPr/>
              </a:pPr>
              <a:t>18</a:t>
            </a:fld>
            <a:endParaRPr lang="pt-BR"/>
          </a:p>
        </p:txBody>
      </p:sp>
      <p:sp>
        <p:nvSpPr>
          <p:cNvPr id="5" name="Text Box 2052"/>
          <p:cNvSpPr txBox="1">
            <a:spLocks noChangeArrowheads="1"/>
          </p:cNvSpPr>
          <p:nvPr/>
        </p:nvSpPr>
        <p:spPr bwMode="auto">
          <a:xfrm>
            <a:off x="990600" y="1349375"/>
            <a:ext cx="6934200" cy="3698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Bastões (ou ossos) de Napier:</a:t>
            </a:r>
          </a:p>
        </p:txBody>
      </p:sp>
      <p:sp>
        <p:nvSpPr>
          <p:cNvPr id="6" name="Text Box 2051"/>
          <p:cNvSpPr txBox="1">
            <a:spLocks noChangeArrowheads="1"/>
          </p:cNvSpPr>
          <p:nvPr/>
        </p:nvSpPr>
        <p:spPr bwMode="auto">
          <a:xfrm>
            <a:off x="685800" y="842963"/>
            <a:ext cx="7772400" cy="923925"/>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a:p>
            <a:pPr algn="ctr">
              <a:defRPr/>
            </a:pPr>
            <a:endParaRPr lang="pt-BR" sz="1800" b="1" dirty="0">
              <a:effectLst>
                <a:outerShdw blurRad="38100" dist="38100" dir="2700000" algn="tl">
                  <a:srgbClr val="C0C0C0"/>
                </a:outerShdw>
              </a:effectLst>
              <a:latin typeface="Verdana" pitchFamily="34" charset="0"/>
            </a:endParaRPr>
          </a:p>
        </p:txBody>
      </p:sp>
      <p:pic>
        <p:nvPicPr>
          <p:cNvPr id="37894" name="Picture 4" descr="bones"/>
          <p:cNvPicPr>
            <a:picLocks noChangeAspect="1" noChangeArrowheads="1"/>
          </p:cNvPicPr>
          <p:nvPr/>
        </p:nvPicPr>
        <p:blipFill>
          <a:blip r:embed="rId2" cstate="print"/>
          <a:srcRect/>
          <a:stretch>
            <a:fillRect/>
          </a:stretch>
        </p:blipFill>
        <p:spPr bwMode="auto">
          <a:xfrm>
            <a:off x="4803775" y="2357438"/>
            <a:ext cx="3125788" cy="2551112"/>
          </a:xfrm>
          <a:prstGeom prst="rect">
            <a:avLst/>
          </a:prstGeom>
          <a:noFill/>
          <a:ln w="9525">
            <a:noFill/>
            <a:miter lim="800000"/>
            <a:headEnd/>
            <a:tailEnd/>
          </a:ln>
        </p:spPr>
      </p:pic>
      <p:pic>
        <p:nvPicPr>
          <p:cNvPr id="37895" name="Picture 5" descr="napbones"/>
          <p:cNvPicPr>
            <a:picLocks noChangeAspect="1" noChangeArrowheads="1"/>
          </p:cNvPicPr>
          <p:nvPr/>
        </p:nvPicPr>
        <p:blipFill>
          <a:blip r:embed="rId3" cstate="print"/>
          <a:srcRect/>
          <a:stretch>
            <a:fillRect/>
          </a:stretch>
        </p:blipFill>
        <p:spPr bwMode="auto">
          <a:xfrm>
            <a:off x="1143000" y="2354263"/>
            <a:ext cx="3429000" cy="2574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B143687A-EA4F-4EE8-A362-909FEF14EA24}" type="slidenum">
              <a:rPr lang="pt-BR" smtClean="0"/>
              <a:pPr>
                <a:defRPr/>
              </a:pPr>
              <a:t>19</a:t>
            </a:fld>
            <a:endParaRPr lang="pt-BR"/>
          </a:p>
        </p:txBody>
      </p:sp>
      <p:sp>
        <p:nvSpPr>
          <p:cNvPr id="5" name="Text Box 2052"/>
          <p:cNvSpPr txBox="1">
            <a:spLocks noChangeArrowheads="1"/>
          </p:cNvSpPr>
          <p:nvPr/>
        </p:nvSpPr>
        <p:spPr bwMode="auto">
          <a:xfrm>
            <a:off x="990600" y="1349375"/>
            <a:ext cx="6934200" cy="1200150"/>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err="1">
                <a:effectLst>
                  <a:outerShdw blurRad="38100" dist="38100" dir="2700000" algn="tl">
                    <a:srgbClr val="C0C0C0"/>
                  </a:outerShdw>
                </a:effectLst>
                <a:latin typeface="Verdana" pitchFamily="34" charset="0"/>
                <a:cs typeface="Times New Roman" pitchFamily="18" charset="0"/>
              </a:rPr>
              <a:t>Blaise</a:t>
            </a:r>
            <a:r>
              <a:rPr lang="pt-BR" sz="1800" b="1" dirty="0">
                <a:effectLst>
                  <a:outerShdw blurRad="38100" dist="38100" dir="2700000" algn="tl">
                    <a:srgbClr val="C0C0C0"/>
                  </a:outerShdw>
                </a:effectLst>
                <a:latin typeface="Verdana" pitchFamily="34" charset="0"/>
                <a:cs typeface="Times New Roman" pitchFamily="18" charset="0"/>
              </a:rPr>
              <a:t> Pascal </a:t>
            </a:r>
            <a:r>
              <a:rPr lang="pt-BR" sz="1800" dirty="0">
                <a:effectLst>
                  <a:outerShdw blurRad="38100" dist="38100" dir="2700000" algn="tl">
                    <a:srgbClr val="C0C0C0"/>
                  </a:outerShdw>
                </a:effectLst>
                <a:latin typeface="Verdana" pitchFamily="34" charset="0"/>
                <a:cs typeface="Times New Roman" pitchFamily="18" charset="0"/>
              </a:rPr>
              <a:t>(1623 - 1662), filósofo e matemático francês, construiu um contador mecânico que realizava operações aritméticas de </a:t>
            </a:r>
            <a:r>
              <a:rPr lang="pt-BR" sz="1800" b="1" dirty="0">
                <a:effectLst>
                  <a:outerShdw blurRad="38100" dist="38100" dir="2700000" algn="tl">
                    <a:srgbClr val="C0C0C0"/>
                  </a:outerShdw>
                </a:effectLst>
                <a:latin typeface="Verdana" pitchFamily="34" charset="0"/>
                <a:cs typeface="Times New Roman" pitchFamily="18" charset="0"/>
              </a:rPr>
              <a:t>soma</a:t>
            </a:r>
            <a:r>
              <a:rPr lang="pt-BR" sz="1800" dirty="0">
                <a:effectLst>
                  <a:outerShdw blurRad="38100" dist="38100" dir="2700000" algn="tl">
                    <a:srgbClr val="C0C0C0"/>
                  </a:outerShdw>
                </a:effectLst>
                <a:latin typeface="Verdana" pitchFamily="34" charset="0"/>
                <a:cs typeface="Times New Roman" pitchFamily="18" charset="0"/>
              </a:rPr>
              <a:t> e </a:t>
            </a:r>
            <a:r>
              <a:rPr lang="pt-BR" sz="1800" b="1" dirty="0">
                <a:effectLst>
                  <a:outerShdw blurRad="38100" dist="38100" dir="2700000" algn="tl">
                    <a:srgbClr val="C0C0C0"/>
                  </a:outerShdw>
                </a:effectLst>
                <a:latin typeface="Verdana" pitchFamily="34" charset="0"/>
                <a:cs typeface="Times New Roman" pitchFamily="18" charset="0"/>
              </a:rPr>
              <a:t>subtração</a:t>
            </a:r>
            <a:r>
              <a:rPr lang="pt-BR" sz="1800" dirty="0">
                <a:effectLst>
                  <a:outerShdw blurRad="38100" dist="38100" dir="2700000" algn="tl">
                    <a:srgbClr val="C0C0C0"/>
                  </a:outerShdw>
                </a:effectLst>
                <a:latin typeface="Verdana" pitchFamily="34" charset="0"/>
                <a:cs typeface="Times New Roman" pitchFamily="18" charset="0"/>
              </a:rPr>
              <a:t> por meio de rodas e engrenagens dentadas (</a:t>
            </a:r>
            <a:r>
              <a:rPr lang="pt-BR" sz="1800" dirty="0" err="1">
                <a:effectLst>
                  <a:outerShdw blurRad="38100" dist="38100" dir="2700000" algn="tl">
                    <a:srgbClr val="C0C0C0"/>
                  </a:outerShdw>
                </a:effectLst>
                <a:latin typeface="Verdana" pitchFamily="34" charset="0"/>
                <a:cs typeface="Times New Roman" pitchFamily="18" charset="0"/>
              </a:rPr>
              <a:t>Pascaline</a:t>
            </a:r>
            <a:r>
              <a:rPr lang="pt-BR" sz="1800" dirty="0">
                <a:effectLst>
                  <a:outerShdw blurRad="38100" dist="38100" dir="2700000" algn="tl">
                    <a:srgbClr val="C0C0C0"/>
                  </a:outerShdw>
                </a:effectLst>
                <a:latin typeface="Verdana" pitchFamily="34" charset="0"/>
                <a:cs typeface="Times New Roman" pitchFamily="18" charset="0"/>
              </a:rPr>
              <a:t>).</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pic>
        <p:nvPicPr>
          <p:cNvPr id="39942" name="Picture 8" descr="http://www.ryu.ca/TIK2O1-Sec2/Blaise%20Pascal/pascal_blaise2.gif"/>
          <p:cNvPicPr>
            <a:picLocks noChangeAspect="1" noChangeArrowheads="1"/>
          </p:cNvPicPr>
          <p:nvPr/>
        </p:nvPicPr>
        <p:blipFill>
          <a:blip r:embed="rId2" cstate="print"/>
          <a:srcRect/>
          <a:stretch>
            <a:fillRect/>
          </a:stretch>
        </p:blipFill>
        <p:spPr bwMode="auto">
          <a:xfrm>
            <a:off x="1000125" y="2867025"/>
            <a:ext cx="2857500" cy="2990850"/>
          </a:xfrm>
          <a:prstGeom prst="rect">
            <a:avLst/>
          </a:prstGeom>
          <a:noFill/>
          <a:ln w="9525">
            <a:noFill/>
            <a:miter lim="800000"/>
            <a:headEnd/>
            <a:tailEnd/>
          </a:ln>
        </p:spPr>
      </p:pic>
      <p:pic>
        <p:nvPicPr>
          <p:cNvPr id="39943" name="Picture 3"/>
          <p:cNvPicPr>
            <a:picLocks noChangeAspect="1" noChangeArrowheads="1"/>
          </p:cNvPicPr>
          <p:nvPr/>
        </p:nvPicPr>
        <p:blipFill>
          <a:blip r:embed="rId3" cstate="print"/>
          <a:srcRect/>
          <a:stretch>
            <a:fillRect/>
          </a:stretch>
        </p:blipFill>
        <p:spPr bwMode="auto">
          <a:xfrm>
            <a:off x="4143375" y="3357563"/>
            <a:ext cx="4214813" cy="1622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body" idx="4294967295"/>
          </p:nvPr>
        </p:nvSpPr>
        <p:spPr bwMode="auto">
          <a:xfrm>
            <a:off x="642938" y="1600200"/>
            <a:ext cx="7786687" cy="4525963"/>
          </a:xfrm>
          <a:prstGeom prst="rect">
            <a:avLst/>
          </a:prstGeom>
          <a:ln>
            <a:miter lim="800000"/>
            <a:headEnd/>
            <a:tailEnd/>
          </a:ln>
        </p:spPr>
        <p:txBody>
          <a:bodyPr/>
          <a:lstStyle/>
          <a:p>
            <a:pPr algn="ctr">
              <a:buFontTx/>
              <a:buNone/>
              <a:defRPr/>
            </a:pPr>
            <a:endParaRPr lang="en-US" sz="2800" b="1" dirty="0" smtClean="0">
              <a:effectLst>
                <a:outerShdw blurRad="38100" dist="38100" dir="2700000" algn="tl">
                  <a:srgbClr val="C0C0C0"/>
                </a:outerShdw>
              </a:effectLst>
              <a:latin typeface="Verdana" pitchFamily="34" charset="0"/>
            </a:endParaRPr>
          </a:p>
          <a:p>
            <a:pPr algn="ctr">
              <a:buFontTx/>
              <a:buNone/>
              <a:defRPr/>
            </a:pPr>
            <a:endParaRPr lang="en-US" sz="2800" b="1" dirty="0" smtClean="0">
              <a:effectLst>
                <a:outerShdw blurRad="38100" dist="38100" dir="2700000" algn="tl">
                  <a:srgbClr val="C0C0C0"/>
                </a:outerShdw>
              </a:effectLst>
              <a:latin typeface="Verdana" pitchFamily="34" charset="0"/>
            </a:endParaRPr>
          </a:p>
          <a:p>
            <a:pPr algn="ctr">
              <a:buFontTx/>
              <a:buNone/>
              <a:defRPr/>
            </a:pPr>
            <a:r>
              <a:rPr lang="en-US" sz="2800" b="1" dirty="0" smtClean="0">
                <a:effectLst>
                  <a:outerShdw blurRad="38100" dist="38100" dir="2700000" algn="tl">
                    <a:srgbClr val="C0C0C0"/>
                  </a:outerShdw>
                </a:effectLst>
                <a:latin typeface="Verdana" pitchFamily="34" charset="0"/>
              </a:rPr>
              <a:t>O </a:t>
            </a:r>
            <a:r>
              <a:rPr lang="en-US" sz="2800" b="1" dirty="0" err="1" smtClean="0">
                <a:effectLst>
                  <a:outerShdw blurRad="38100" dist="38100" dir="2700000" algn="tl">
                    <a:srgbClr val="C0C0C0"/>
                  </a:outerShdw>
                </a:effectLst>
                <a:latin typeface="Verdana" pitchFamily="34" charset="0"/>
              </a:rPr>
              <a:t>Histórico</a:t>
            </a:r>
            <a:r>
              <a:rPr lang="en-US" sz="2800" b="1" dirty="0" smtClean="0">
                <a:effectLst>
                  <a:outerShdw blurRad="38100" dist="38100" dir="2700000" algn="tl">
                    <a:srgbClr val="C0C0C0"/>
                  </a:outerShdw>
                </a:effectLst>
                <a:latin typeface="Verdana" pitchFamily="34" charset="0"/>
              </a:rPr>
              <a:t> </a:t>
            </a:r>
            <a:r>
              <a:rPr lang="en-US" sz="2800" b="1" dirty="0" err="1" smtClean="0">
                <a:effectLst>
                  <a:outerShdw blurRad="38100" dist="38100" dir="2700000" algn="tl">
                    <a:srgbClr val="C0C0C0"/>
                  </a:outerShdw>
                </a:effectLst>
                <a:latin typeface="Verdana" pitchFamily="34" charset="0"/>
              </a:rPr>
              <a:t>da</a:t>
            </a:r>
            <a:r>
              <a:rPr lang="en-US" sz="2800" b="1" dirty="0" smtClean="0">
                <a:effectLst>
                  <a:outerShdw blurRad="38100" dist="38100" dir="2700000" algn="tl">
                    <a:srgbClr val="C0C0C0"/>
                  </a:outerShdw>
                </a:effectLst>
                <a:latin typeface="Verdana" pitchFamily="34" charset="0"/>
              </a:rPr>
              <a:t> Computação</a:t>
            </a:r>
            <a:endParaRPr lang="en-US" sz="2000" dirty="0" smtClean="0">
              <a:effectLst>
                <a:outerShdw blurRad="38100" dist="38100" dir="2700000" algn="tl">
                  <a:srgbClr val="C0C0C0"/>
                </a:outerShdw>
              </a:effectLst>
              <a:latin typeface="Verdana"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9C5A2CBA-94C5-40FF-84B0-C8AD0A48F3EA}" type="slidenum">
              <a:rPr lang="pt-BR" smtClean="0"/>
              <a:pPr>
                <a:defRPr/>
              </a:pPr>
              <a:t>20</a:t>
            </a:fld>
            <a:endParaRPr lang="pt-BR"/>
          </a:p>
        </p:txBody>
      </p:sp>
      <p:sp>
        <p:nvSpPr>
          <p:cNvPr id="5" name="Text Box 2052"/>
          <p:cNvSpPr txBox="1">
            <a:spLocks noChangeArrowheads="1"/>
          </p:cNvSpPr>
          <p:nvPr/>
        </p:nvSpPr>
        <p:spPr bwMode="auto">
          <a:xfrm>
            <a:off x="990600" y="1349375"/>
            <a:ext cx="6934200" cy="17541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Em 1673 o matemático e filósofo alemão</a:t>
            </a:r>
            <a:r>
              <a:rPr lang="pt-BR" sz="1800" b="1" dirty="0">
                <a:effectLst>
                  <a:outerShdw blurRad="38100" dist="38100" dir="2700000" algn="tl">
                    <a:srgbClr val="C0C0C0"/>
                  </a:outerShdw>
                </a:effectLst>
                <a:latin typeface="Verdana" pitchFamily="34" charset="0"/>
                <a:cs typeface="Times New Roman" pitchFamily="18" charset="0"/>
              </a:rPr>
              <a:t>, </a:t>
            </a:r>
            <a:r>
              <a:rPr lang="pt-BR" sz="1800" b="1" dirty="0" err="1">
                <a:effectLst>
                  <a:outerShdw blurRad="38100" dist="38100" dir="2700000" algn="tl">
                    <a:srgbClr val="C0C0C0"/>
                  </a:outerShdw>
                </a:effectLst>
                <a:latin typeface="Verdana" pitchFamily="34" charset="0"/>
                <a:cs typeface="Times New Roman" pitchFamily="18" charset="0"/>
              </a:rPr>
              <a:t>Gottfried</a:t>
            </a:r>
            <a:r>
              <a:rPr lang="pt-BR" sz="1800" b="1" dirty="0">
                <a:effectLst>
                  <a:outerShdw blurRad="38100" dist="38100" dir="2700000" algn="tl">
                    <a:srgbClr val="C0C0C0"/>
                  </a:outerShdw>
                </a:effectLst>
                <a:latin typeface="Verdana" pitchFamily="34" charset="0"/>
                <a:cs typeface="Times New Roman" pitchFamily="18" charset="0"/>
              </a:rPr>
              <a:t> </a:t>
            </a:r>
            <a:r>
              <a:rPr lang="pt-BR" sz="1800" b="1" dirty="0" err="1">
                <a:effectLst>
                  <a:outerShdw blurRad="38100" dist="38100" dir="2700000" algn="tl">
                    <a:srgbClr val="C0C0C0"/>
                  </a:outerShdw>
                </a:effectLst>
                <a:latin typeface="Verdana" pitchFamily="34" charset="0"/>
                <a:cs typeface="Times New Roman" pitchFamily="18" charset="0"/>
              </a:rPr>
              <a:t>Wilhelm</a:t>
            </a:r>
            <a:r>
              <a:rPr lang="pt-BR" sz="1800" b="1" dirty="0">
                <a:effectLst>
                  <a:outerShdw blurRad="38100" dist="38100" dir="2700000" algn="tl">
                    <a:srgbClr val="C0C0C0"/>
                  </a:outerShdw>
                </a:effectLst>
                <a:latin typeface="Verdana" pitchFamily="34" charset="0"/>
                <a:cs typeface="Times New Roman" pitchFamily="18" charset="0"/>
              </a:rPr>
              <a:t> </a:t>
            </a:r>
            <a:r>
              <a:rPr lang="pt-BR" sz="1800" b="1" dirty="0" err="1">
                <a:effectLst>
                  <a:outerShdw blurRad="38100" dist="38100" dir="2700000" algn="tl">
                    <a:srgbClr val="C0C0C0"/>
                  </a:outerShdw>
                </a:effectLst>
                <a:latin typeface="Verdana" pitchFamily="34" charset="0"/>
                <a:cs typeface="Times New Roman" pitchFamily="18" charset="0"/>
              </a:rPr>
              <a:t>von</a:t>
            </a:r>
            <a:r>
              <a:rPr lang="pt-BR" sz="1800" b="1" dirty="0">
                <a:effectLst>
                  <a:outerShdw blurRad="38100" dist="38100" dir="2700000" algn="tl">
                    <a:srgbClr val="C0C0C0"/>
                  </a:outerShdw>
                </a:effectLst>
                <a:latin typeface="Verdana" pitchFamily="34" charset="0"/>
                <a:cs typeface="Times New Roman" pitchFamily="18" charset="0"/>
              </a:rPr>
              <a:t> Leibniz </a:t>
            </a:r>
            <a:r>
              <a:rPr lang="pt-BR" sz="1800" dirty="0">
                <a:effectLst>
                  <a:outerShdw blurRad="38100" dist="38100" dir="2700000" algn="tl">
                    <a:srgbClr val="C0C0C0"/>
                  </a:outerShdw>
                </a:effectLst>
                <a:latin typeface="Verdana" pitchFamily="34" charset="0"/>
                <a:cs typeface="Times New Roman" pitchFamily="18" charset="0"/>
              </a:rPr>
              <a:t>(1646 - 1716), mostrou como uma calculadora mais completa que a de Pascal poderia ser obtida a partir do fato de que uma multiplicação poder ser vista como a soma de uma mesma parcela um certo número de vezes.</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pic>
        <p:nvPicPr>
          <p:cNvPr id="40966" name="Picture 8" descr="http://www.philso.uni-augsburg.de/web2/Schulpaed/website/images/leibniz.jpg"/>
          <p:cNvPicPr>
            <a:picLocks noChangeAspect="1" noChangeArrowheads="1"/>
          </p:cNvPicPr>
          <p:nvPr/>
        </p:nvPicPr>
        <p:blipFill>
          <a:blip r:embed="rId2" cstate="print"/>
          <a:srcRect/>
          <a:stretch>
            <a:fillRect/>
          </a:stretch>
        </p:blipFill>
        <p:spPr bwMode="auto">
          <a:xfrm>
            <a:off x="1143000" y="3214688"/>
            <a:ext cx="2395538" cy="2762250"/>
          </a:xfrm>
          <a:prstGeom prst="rect">
            <a:avLst/>
          </a:prstGeom>
          <a:noFill/>
          <a:ln w="9525">
            <a:noFill/>
            <a:miter lim="800000"/>
            <a:headEnd/>
            <a:tailEnd/>
          </a:ln>
        </p:spPr>
      </p:pic>
      <p:pic>
        <p:nvPicPr>
          <p:cNvPr id="40967" name="Picture 2" descr="http://www.deanstalk.net/photos/uncategorized/2008/04/23/leibniz_machine.jpeg"/>
          <p:cNvPicPr>
            <a:picLocks noChangeAspect="1" noChangeArrowheads="1"/>
          </p:cNvPicPr>
          <p:nvPr/>
        </p:nvPicPr>
        <p:blipFill>
          <a:blip r:embed="rId3" cstate="print"/>
          <a:srcRect/>
          <a:stretch>
            <a:fillRect/>
          </a:stretch>
        </p:blipFill>
        <p:spPr bwMode="auto">
          <a:xfrm>
            <a:off x="4143375" y="3714750"/>
            <a:ext cx="4143375" cy="17859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82FB8F69-EA50-417B-8D4E-0D42D031E4C2}" type="slidenum">
              <a:rPr lang="pt-BR" smtClean="0"/>
              <a:pPr>
                <a:defRPr/>
              </a:pPr>
              <a:t>21</a:t>
            </a:fld>
            <a:endParaRPr lang="pt-BR"/>
          </a:p>
        </p:txBody>
      </p:sp>
      <p:sp>
        <p:nvSpPr>
          <p:cNvPr id="5" name="Text Box 2052"/>
          <p:cNvSpPr txBox="1">
            <a:spLocks noChangeArrowheads="1"/>
          </p:cNvSpPr>
          <p:nvPr/>
        </p:nvSpPr>
        <p:spPr bwMode="auto">
          <a:xfrm>
            <a:off x="990600" y="1349375"/>
            <a:ext cx="6934200" cy="2032000"/>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Revolução Industrial: contribuiu no desenvolvimento de dispositivos automáticos.</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Século </a:t>
            </a:r>
            <a:r>
              <a:rPr lang="pt-BR" sz="1800" dirty="0" smtClean="0">
                <a:effectLst>
                  <a:outerShdw blurRad="38100" dist="38100" dir="2700000" algn="tl">
                    <a:srgbClr val="C0C0C0"/>
                  </a:outerShdw>
                </a:effectLst>
                <a:latin typeface="Verdana" pitchFamily="34" charset="0"/>
                <a:cs typeface="Times New Roman" pitchFamily="18" charset="0"/>
              </a:rPr>
              <a:t>XVIII: </a:t>
            </a:r>
            <a:r>
              <a:rPr lang="pt-BR" sz="1800" dirty="0" err="1">
                <a:effectLst>
                  <a:outerShdw blurRad="38100" dist="38100" dir="2700000" algn="tl">
                    <a:srgbClr val="C0C0C0"/>
                  </a:outerShdw>
                </a:effectLst>
                <a:latin typeface="Verdana" pitchFamily="34" charset="0"/>
                <a:cs typeface="Times New Roman" pitchFamily="18" charset="0"/>
              </a:rPr>
              <a:t>Basile</a:t>
            </a:r>
            <a:r>
              <a:rPr lang="pt-BR" sz="1800" dirty="0">
                <a:effectLst>
                  <a:outerShdw blurRad="38100" dist="38100" dir="2700000" algn="tl">
                    <a:srgbClr val="C0C0C0"/>
                  </a:outerShdw>
                </a:effectLst>
                <a:latin typeface="Verdana" pitchFamily="34" charset="0"/>
                <a:cs typeface="Times New Roman" pitchFamily="18" charset="0"/>
              </a:rPr>
              <a:t> </a:t>
            </a:r>
            <a:r>
              <a:rPr lang="pt-BR" sz="1800" dirty="0" err="1">
                <a:effectLst>
                  <a:outerShdw blurRad="38100" dist="38100" dir="2700000" algn="tl">
                    <a:srgbClr val="C0C0C0"/>
                  </a:outerShdw>
                </a:effectLst>
                <a:latin typeface="Verdana" pitchFamily="34" charset="0"/>
                <a:cs typeface="Times New Roman" pitchFamily="18" charset="0"/>
              </a:rPr>
              <a:t>Bouchon</a:t>
            </a:r>
            <a:r>
              <a:rPr lang="pt-BR" sz="1800" dirty="0">
                <a:effectLst>
                  <a:outerShdw blurRad="38100" dist="38100" dir="2700000" algn="tl">
                    <a:srgbClr val="C0C0C0"/>
                  </a:outerShdw>
                </a:effectLst>
                <a:latin typeface="Verdana" pitchFamily="34" charset="0"/>
                <a:cs typeface="Times New Roman" pitchFamily="18" charset="0"/>
              </a:rPr>
              <a:t>, Jean </a:t>
            </a:r>
            <a:r>
              <a:rPr lang="pt-BR" sz="1800" dirty="0" err="1">
                <a:effectLst>
                  <a:outerShdw blurRad="38100" dist="38100" dir="2700000" algn="tl">
                    <a:srgbClr val="C0C0C0"/>
                  </a:outerShdw>
                </a:effectLst>
                <a:latin typeface="Verdana" pitchFamily="34" charset="0"/>
                <a:cs typeface="Times New Roman" pitchFamily="18" charset="0"/>
              </a:rPr>
              <a:t>Falcon</a:t>
            </a:r>
            <a:r>
              <a:rPr lang="pt-BR" sz="1800" dirty="0">
                <a:effectLst>
                  <a:outerShdw blurRad="38100" dist="38100" dir="2700000" algn="tl">
                    <a:srgbClr val="C0C0C0"/>
                  </a:outerShdw>
                </a:effectLst>
                <a:latin typeface="Verdana" pitchFamily="34" charset="0"/>
                <a:cs typeface="Times New Roman" pitchFamily="18" charset="0"/>
              </a:rPr>
              <a:t>, Jacques </a:t>
            </a:r>
            <a:r>
              <a:rPr lang="pt-BR" sz="1800" dirty="0" err="1" smtClean="0">
                <a:effectLst>
                  <a:outerShdw blurRad="38100" dist="38100" dir="2700000" algn="tl">
                    <a:srgbClr val="C0C0C0"/>
                  </a:outerShdw>
                </a:effectLst>
                <a:latin typeface="Verdana" pitchFamily="34" charset="0"/>
                <a:cs typeface="Times New Roman" pitchFamily="18" charset="0"/>
              </a:rPr>
              <a:t>Vaucanson</a:t>
            </a:r>
            <a:r>
              <a:rPr lang="pt-BR" sz="1800" dirty="0" smtClean="0">
                <a:effectLst>
                  <a:outerShdw blurRad="38100" dist="38100" dir="2700000" algn="tl">
                    <a:srgbClr val="C0C0C0"/>
                  </a:outerShdw>
                </a:effectLst>
                <a:latin typeface="Verdana" pitchFamily="34" charset="0"/>
                <a:cs typeface="Times New Roman" pitchFamily="18" charset="0"/>
              </a:rPr>
              <a:t> </a:t>
            </a:r>
            <a:r>
              <a:rPr lang="pt-BR" sz="1800" dirty="0" err="1">
                <a:effectLst>
                  <a:outerShdw blurRad="38100" dist="38100" dir="2700000" algn="tl">
                    <a:srgbClr val="C0C0C0"/>
                  </a:outerShdw>
                </a:effectLst>
                <a:latin typeface="Verdana" pitchFamily="34" charset="0"/>
                <a:cs typeface="Times New Roman" pitchFamily="18" charset="0"/>
              </a:rPr>
              <a:t>contribuiram</a:t>
            </a:r>
            <a:r>
              <a:rPr lang="pt-BR" sz="1800" dirty="0">
                <a:effectLst>
                  <a:outerShdw blurRad="38100" dist="38100" dir="2700000" algn="tl">
                    <a:srgbClr val="C0C0C0"/>
                  </a:outerShdw>
                </a:effectLst>
                <a:latin typeface="Verdana" pitchFamily="34" charset="0"/>
                <a:cs typeface="Times New Roman" pitchFamily="18" charset="0"/>
              </a:rPr>
              <a:t> para a construção e o aprimoramento de um tear que podia tecer de acordo com instruções cifradas em papel perfurado.</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pic>
        <p:nvPicPr>
          <p:cNvPr id="41990" name="Picture 7"/>
          <p:cNvPicPr>
            <a:picLocks noChangeAspect="1" noChangeArrowheads="1"/>
          </p:cNvPicPr>
          <p:nvPr/>
        </p:nvPicPr>
        <p:blipFill>
          <a:blip r:embed="rId2" cstate="print"/>
          <a:srcRect/>
          <a:stretch>
            <a:fillRect/>
          </a:stretch>
        </p:blipFill>
        <p:spPr bwMode="auto">
          <a:xfrm>
            <a:off x="3286125" y="3541713"/>
            <a:ext cx="2857500" cy="2387600"/>
          </a:xfrm>
          <a:prstGeom prst="rect">
            <a:avLst/>
          </a:prstGeom>
          <a:noFill/>
          <a:ln w="57150">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CFF8A6AC-DA43-4097-B928-1D38076953B9}" type="slidenum">
              <a:rPr lang="pt-BR" smtClean="0"/>
              <a:pPr>
                <a:defRPr/>
              </a:pPr>
              <a:t>22</a:t>
            </a:fld>
            <a:endParaRPr lang="pt-BR"/>
          </a:p>
        </p:txBody>
      </p:sp>
      <p:sp>
        <p:nvSpPr>
          <p:cNvPr id="5" name="Text Box 2052"/>
          <p:cNvSpPr txBox="1">
            <a:spLocks noChangeArrowheads="1"/>
          </p:cNvSpPr>
          <p:nvPr/>
        </p:nvSpPr>
        <p:spPr bwMode="auto">
          <a:xfrm>
            <a:off x="990600" y="1349375"/>
            <a:ext cx="6934200" cy="923925"/>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Em 1801 Joseph Marie </a:t>
            </a:r>
            <a:r>
              <a:rPr lang="pt-BR" sz="1800" dirty="0" err="1">
                <a:effectLst>
                  <a:outerShdw blurRad="38100" dist="38100" dir="2700000" algn="tl">
                    <a:srgbClr val="C0C0C0"/>
                  </a:outerShdw>
                </a:effectLst>
                <a:latin typeface="Verdana" pitchFamily="34" charset="0"/>
                <a:cs typeface="Times New Roman" pitchFamily="18" charset="0"/>
              </a:rPr>
              <a:t>Jacquard</a:t>
            </a:r>
            <a:r>
              <a:rPr lang="pt-BR" sz="1800" dirty="0">
                <a:effectLst>
                  <a:outerShdw blurRad="38100" dist="38100" dir="2700000" algn="tl">
                    <a:srgbClr val="C0C0C0"/>
                  </a:outerShdw>
                </a:effectLst>
                <a:latin typeface="Verdana" pitchFamily="34" charset="0"/>
                <a:cs typeface="Times New Roman" pitchFamily="18" charset="0"/>
              </a:rPr>
              <a:t> (1752 - 1834), mecânico francês, conclui a máquina de tecer.</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sp>
        <p:nvSpPr>
          <p:cNvPr id="8" name="Text Box 2052"/>
          <p:cNvSpPr txBox="1">
            <a:spLocks noChangeArrowheads="1"/>
          </p:cNvSpPr>
          <p:nvPr/>
        </p:nvSpPr>
        <p:spPr bwMode="auto">
          <a:xfrm>
            <a:off x="2857500" y="2022475"/>
            <a:ext cx="5357813" cy="1754188"/>
          </a:xfrm>
          <a:prstGeom prst="rect">
            <a:avLst/>
          </a:prstGeom>
          <a:noFill/>
          <a:ln w="9525">
            <a:noFill/>
            <a:miter lim="800000"/>
            <a:headEnd/>
            <a:tailEnd/>
          </a:ln>
          <a:effectLst/>
        </p:spPr>
        <p:txBody>
          <a:bodyPr>
            <a:spAutoFit/>
          </a:bodyPr>
          <a:lstStyle/>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Os padrões dos tecidos eram fornecidos por cartões perfurados.</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Protestos pela substituição de pessoas por máquinas!</a:t>
            </a:r>
          </a:p>
        </p:txBody>
      </p:sp>
      <p:pic>
        <p:nvPicPr>
          <p:cNvPr id="43015" name="Picture 5" descr="http://upload.wikimedia.org/wikipedia/commons/thumb/2/29/Joseph_Marie_Jacquard.jpg/250px-Joseph_Marie_Jacquard.jpg"/>
          <p:cNvPicPr>
            <a:picLocks noChangeAspect="1" noChangeArrowheads="1"/>
          </p:cNvPicPr>
          <p:nvPr/>
        </p:nvPicPr>
        <p:blipFill>
          <a:blip r:embed="rId2" cstate="print"/>
          <a:srcRect/>
          <a:stretch>
            <a:fillRect/>
          </a:stretch>
        </p:blipFill>
        <p:spPr bwMode="auto">
          <a:xfrm>
            <a:off x="1071563" y="2071688"/>
            <a:ext cx="1643062" cy="1808162"/>
          </a:xfrm>
          <a:prstGeom prst="rect">
            <a:avLst/>
          </a:prstGeom>
          <a:noFill/>
          <a:ln w="9525">
            <a:noFill/>
            <a:miter lim="800000"/>
            <a:headEnd/>
            <a:tailEnd/>
          </a:ln>
        </p:spPr>
      </p:pic>
      <p:sp>
        <p:nvSpPr>
          <p:cNvPr id="11" name="Retângulo 10"/>
          <p:cNvSpPr/>
          <p:nvPr/>
        </p:nvSpPr>
        <p:spPr>
          <a:xfrm>
            <a:off x="1000125" y="4071938"/>
            <a:ext cx="5072063" cy="2031325"/>
          </a:xfrm>
          <a:prstGeom prst="rect">
            <a:avLst/>
          </a:prstGeom>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Os mesmos cartões perfurados de </a:t>
            </a:r>
            <a:r>
              <a:rPr lang="pt-BR" sz="1800" dirty="0" err="1">
                <a:effectLst>
                  <a:outerShdw blurRad="38100" dist="38100" dir="2700000" algn="tl">
                    <a:srgbClr val="C0C0C0"/>
                  </a:outerShdw>
                </a:effectLst>
                <a:latin typeface="Verdana" pitchFamily="34" charset="0"/>
                <a:cs typeface="Times New Roman" pitchFamily="18" charset="0"/>
              </a:rPr>
              <a:t>Jacquard</a:t>
            </a:r>
            <a:r>
              <a:rPr lang="pt-BR" sz="1800" dirty="0">
                <a:effectLst>
                  <a:outerShdw blurRad="38100" dist="38100" dir="2700000" algn="tl">
                    <a:srgbClr val="C0C0C0"/>
                  </a:outerShdw>
                </a:effectLst>
                <a:latin typeface="Verdana" pitchFamily="34" charset="0"/>
                <a:cs typeface="Times New Roman" pitchFamily="18" charset="0"/>
              </a:rPr>
              <a:t>, que mudaram a rotina da industria têxtil, teriam, poucos anos depois, uma decisiva influência no ramo da computação</a:t>
            </a:r>
            <a:r>
              <a:rPr lang="pt-BR" sz="1800" dirty="0" smtClean="0">
                <a:effectLst>
                  <a:outerShdw blurRad="38100" dist="38100" dir="2700000" algn="tl">
                    <a:srgbClr val="C0C0C0"/>
                  </a:outerShdw>
                </a:effectLst>
                <a:latin typeface="Verdana" pitchFamily="34" charset="0"/>
                <a:cs typeface="Times New Roman" pitchFamily="18" charset="0"/>
              </a:rPr>
              <a:t>.</a:t>
            </a:r>
          </a:p>
          <a:p>
            <a:pPr algn="just">
              <a:buFontTx/>
              <a:buChar char="•"/>
              <a:defRPr/>
            </a:pPr>
            <a:endParaRPr lang="pt-BR" sz="1800" dirty="0" smtClean="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800" dirty="0" smtClean="0">
                <a:effectLst>
                  <a:outerShdw blurRad="38100" dist="38100" dir="2700000" algn="tl">
                    <a:srgbClr val="C0C0C0"/>
                  </a:outerShdw>
                </a:effectLst>
                <a:latin typeface="Verdana" pitchFamily="34" charset="0"/>
                <a:cs typeface="Times New Roman" pitchFamily="18" charset="0"/>
              </a:rPr>
              <a:t> </a:t>
            </a:r>
            <a:r>
              <a:rPr lang="pt-BR" sz="1200" dirty="0" smtClean="0">
                <a:effectLst>
                  <a:outerShdw blurRad="38100" dist="38100" dir="2700000" algn="tl">
                    <a:srgbClr val="C0C0C0"/>
                  </a:outerShdw>
                </a:effectLst>
                <a:latin typeface="Verdana" pitchFamily="34" charset="0"/>
                <a:cs typeface="Times New Roman" pitchFamily="18" charset="0"/>
              </a:rPr>
              <a:t>http://www.youtube.com/watch?v=CRQ3QF5oRCA</a:t>
            </a:r>
          </a:p>
        </p:txBody>
      </p:sp>
      <p:pic>
        <p:nvPicPr>
          <p:cNvPr id="43017" name="Picture 7"/>
          <p:cNvPicPr>
            <a:picLocks noChangeAspect="1" noChangeArrowheads="1"/>
          </p:cNvPicPr>
          <p:nvPr/>
        </p:nvPicPr>
        <p:blipFill>
          <a:blip r:embed="rId3" cstate="print"/>
          <a:srcRect/>
          <a:stretch>
            <a:fillRect/>
          </a:stretch>
        </p:blipFill>
        <p:spPr bwMode="auto">
          <a:xfrm>
            <a:off x="6427788" y="3970338"/>
            <a:ext cx="2001837" cy="1673225"/>
          </a:xfrm>
          <a:prstGeom prst="rect">
            <a:avLst/>
          </a:prstGeom>
          <a:noFill/>
          <a:ln w="57150">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D9973E13-3389-4814-8405-58ED36248BA4}" type="slidenum">
              <a:rPr lang="pt-BR" smtClean="0"/>
              <a:pPr>
                <a:defRPr/>
              </a:pPr>
              <a:t>23</a:t>
            </a:fld>
            <a:endParaRPr lang="pt-BR"/>
          </a:p>
        </p:txBody>
      </p:sp>
      <p:sp>
        <p:nvSpPr>
          <p:cNvPr id="5" name="Text Box 2052"/>
          <p:cNvSpPr txBox="1">
            <a:spLocks noChangeArrowheads="1"/>
          </p:cNvSpPr>
          <p:nvPr/>
        </p:nvSpPr>
        <p:spPr bwMode="auto">
          <a:xfrm>
            <a:off x="990600" y="1349375"/>
            <a:ext cx="6934200" cy="17541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Em 1823 </a:t>
            </a:r>
            <a:r>
              <a:rPr lang="pt-BR" sz="1800" b="1" dirty="0">
                <a:effectLst>
                  <a:outerShdw blurRad="38100" dist="38100" dir="2700000" algn="tl">
                    <a:srgbClr val="C0C0C0"/>
                  </a:outerShdw>
                </a:effectLst>
                <a:latin typeface="Verdana" pitchFamily="34" charset="0"/>
                <a:cs typeface="Times New Roman" pitchFamily="18" charset="0"/>
              </a:rPr>
              <a:t>Charles P. Babbage </a:t>
            </a:r>
            <a:r>
              <a:rPr lang="pt-BR" sz="1800" dirty="0">
                <a:effectLst>
                  <a:outerShdw blurRad="38100" dist="38100" dir="2700000" algn="tl">
                    <a:srgbClr val="C0C0C0"/>
                  </a:outerShdw>
                </a:effectLst>
                <a:latin typeface="Verdana" pitchFamily="34" charset="0"/>
                <a:cs typeface="Times New Roman" pitchFamily="18" charset="0"/>
              </a:rPr>
              <a:t>(1791 - 1871)</a:t>
            </a:r>
            <a:r>
              <a:rPr lang="pt-BR" sz="1800" b="1" dirty="0">
                <a:effectLst>
                  <a:outerShdw blurRad="38100" dist="38100" dir="2700000" algn="tl">
                    <a:srgbClr val="C0C0C0"/>
                  </a:outerShdw>
                </a:effectLst>
                <a:latin typeface="Verdana" pitchFamily="34" charset="0"/>
                <a:cs typeface="Times New Roman" pitchFamily="18" charset="0"/>
              </a:rPr>
              <a:t> </a:t>
            </a:r>
            <a:r>
              <a:rPr lang="pt-BR" sz="1800" dirty="0">
                <a:effectLst>
                  <a:outerShdw blurRad="38100" dist="38100" dir="2700000" algn="tl">
                    <a:srgbClr val="C0C0C0"/>
                  </a:outerShdw>
                </a:effectLst>
                <a:latin typeface="Verdana" pitchFamily="34" charset="0"/>
                <a:cs typeface="Times New Roman" pitchFamily="18" charset="0"/>
              </a:rPr>
              <a:t>foi contratado pela </a:t>
            </a:r>
            <a:r>
              <a:rPr lang="pt-BR" sz="1800" i="1" dirty="0">
                <a:effectLst>
                  <a:outerShdw blurRad="38100" dist="38100" dir="2700000" algn="tl">
                    <a:srgbClr val="C0C0C0"/>
                  </a:outerShdw>
                </a:effectLst>
                <a:latin typeface="Verdana" pitchFamily="34" charset="0"/>
                <a:cs typeface="Times New Roman" pitchFamily="18" charset="0"/>
              </a:rPr>
              <a:t>Royal </a:t>
            </a:r>
            <a:r>
              <a:rPr lang="pt-BR" sz="1800" i="1" dirty="0" err="1">
                <a:effectLst>
                  <a:outerShdw blurRad="38100" dist="38100" dir="2700000" algn="tl">
                    <a:srgbClr val="C0C0C0"/>
                  </a:outerShdw>
                </a:effectLst>
                <a:latin typeface="Verdana" pitchFamily="34" charset="0"/>
                <a:cs typeface="Times New Roman" pitchFamily="18" charset="0"/>
              </a:rPr>
              <a:t>Astronomical</a:t>
            </a:r>
            <a:r>
              <a:rPr lang="pt-BR" sz="1800" i="1" dirty="0">
                <a:effectLst>
                  <a:outerShdw blurRad="38100" dist="38100" dir="2700000" algn="tl">
                    <a:srgbClr val="C0C0C0"/>
                  </a:outerShdw>
                </a:effectLst>
                <a:latin typeface="Verdana" pitchFamily="34" charset="0"/>
                <a:cs typeface="Times New Roman" pitchFamily="18" charset="0"/>
              </a:rPr>
              <a:t> </a:t>
            </a:r>
            <a:r>
              <a:rPr lang="pt-BR" sz="1800" i="1" dirty="0" err="1">
                <a:effectLst>
                  <a:outerShdw blurRad="38100" dist="38100" dir="2700000" algn="tl">
                    <a:srgbClr val="C0C0C0"/>
                  </a:outerShdw>
                </a:effectLst>
                <a:latin typeface="Verdana" pitchFamily="34" charset="0"/>
                <a:cs typeface="Times New Roman" pitchFamily="18" charset="0"/>
              </a:rPr>
              <a:t>Society</a:t>
            </a:r>
            <a:r>
              <a:rPr lang="pt-BR" sz="1800" i="1" dirty="0">
                <a:effectLst>
                  <a:outerShdw blurRad="38100" dist="38100" dir="2700000" algn="tl">
                    <a:srgbClr val="C0C0C0"/>
                  </a:outerShdw>
                </a:effectLst>
                <a:latin typeface="Verdana" pitchFamily="34" charset="0"/>
                <a:cs typeface="Times New Roman" pitchFamily="18" charset="0"/>
              </a:rPr>
              <a:t> </a:t>
            </a:r>
            <a:r>
              <a:rPr lang="pt-BR" sz="1800" i="1" dirty="0" err="1">
                <a:effectLst>
                  <a:outerShdw blurRad="38100" dist="38100" dir="2700000" algn="tl">
                    <a:srgbClr val="C0C0C0"/>
                  </a:outerShdw>
                </a:effectLst>
                <a:latin typeface="Verdana" pitchFamily="34" charset="0"/>
                <a:cs typeface="Times New Roman" pitchFamily="18" charset="0"/>
              </a:rPr>
              <a:t>of</a:t>
            </a:r>
            <a:r>
              <a:rPr lang="pt-BR" sz="1800" i="1" dirty="0">
                <a:effectLst>
                  <a:outerShdw blurRad="38100" dist="38100" dir="2700000" algn="tl">
                    <a:srgbClr val="C0C0C0"/>
                  </a:outerShdw>
                </a:effectLst>
                <a:latin typeface="Verdana" pitchFamily="34" charset="0"/>
                <a:cs typeface="Times New Roman" pitchFamily="18" charset="0"/>
              </a:rPr>
              <a:t> Great </a:t>
            </a:r>
            <a:r>
              <a:rPr lang="pt-BR" sz="1800" i="1" dirty="0" err="1">
                <a:effectLst>
                  <a:outerShdw blurRad="38100" dist="38100" dir="2700000" algn="tl">
                    <a:srgbClr val="C0C0C0"/>
                  </a:outerShdw>
                </a:effectLst>
                <a:latin typeface="Verdana" pitchFamily="34" charset="0"/>
                <a:cs typeface="Times New Roman" pitchFamily="18" charset="0"/>
              </a:rPr>
              <a:t>Britain</a:t>
            </a:r>
            <a:r>
              <a:rPr lang="pt-BR" sz="1800" dirty="0">
                <a:effectLst>
                  <a:outerShdw blurRad="38100" dist="38100" dir="2700000" algn="tl">
                    <a:srgbClr val="C0C0C0"/>
                  </a:outerShdw>
                </a:effectLst>
                <a:latin typeface="Verdana" pitchFamily="34" charset="0"/>
                <a:cs typeface="Times New Roman" pitchFamily="18" charset="0"/>
              </a:rPr>
              <a:t> para produzir uma máquina calculadora programável, com a finalidade de gerar tabelas de navegação para a Marinha britânica.</a:t>
            </a:r>
          </a:p>
          <a:p>
            <a:pPr algn="just">
              <a:defRPr/>
            </a:pPr>
            <a:endParaRPr lang="pt-BR" sz="1800"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pic>
        <p:nvPicPr>
          <p:cNvPr id="44038" name="Picture 2" descr="http://malpawalewska.files.wordpress.com/2008/10/charlesbabbage.jpg"/>
          <p:cNvPicPr>
            <a:picLocks noChangeAspect="1" noChangeArrowheads="1"/>
          </p:cNvPicPr>
          <p:nvPr/>
        </p:nvPicPr>
        <p:blipFill>
          <a:blip r:embed="rId2" cstate="print"/>
          <a:srcRect/>
          <a:stretch>
            <a:fillRect/>
          </a:stretch>
        </p:blipFill>
        <p:spPr bwMode="auto">
          <a:xfrm>
            <a:off x="3357563" y="3052763"/>
            <a:ext cx="2428875" cy="2876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922219BE-7FE7-42E9-9575-C6F30783E504}" type="slidenum">
              <a:rPr lang="pt-BR" smtClean="0"/>
              <a:pPr>
                <a:defRPr/>
              </a:pPr>
              <a:t>24</a:t>
            </a:fld>
            <a:endParaRPr lang="pt-BR"/>
          </a:p>
        </p:txBody>
      </p:sp>
      <p:sp>
        <p:nvSpPr>
          <p:cNvPr id="5" name="Text Box 2052"/>
          <p:cNvSpPr txBox="1">
            <a:spLocks noChangeArrowheads="1"/>
          </p:cNvSpPr>
          <p:nvPr/>
        </p:nvSpPr>
        <p:spPr bwMode="auto">
          <a:xfrm>
            <a:off x="990600" y="1349375"/>
            <a:ext cx="6934200" cy="397033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Em seu trabalho, projetou dois tipos de máquinas: </a:t>
            </a:r>
          </a:p>
          <a:p>
            <a:pPr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a máquina de diferenças; e</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a máquina analítica.</a:t>
            </a:r>
          </a:p>
          <a:p>
            <a:pPr algn="just">
              <a:buFontTx/>
              <a:buChar char="•"/>
              <a:defRPr/>
            </a:pPr>
            <a:endParaRPr lang="pt-BR" sz="1800" dirty="0" smtClean="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800" dirty="0" smtClean="0">
                <a:effectLst>
                  <a:outerShdw blurRad="38100" dist="38100" dir="2700000" algn="tl">
                    <a:srgbClr val="C0C0C0"/>
                  </a:outerShdw>
                </a:effectLst>
                <a:latin typeface="Verdana" pitchFamily="34" charset="0"/>
                <a:cs typeface="Times New Roman" pitchFamily="18" charset="0"/>
              </a:rPr>
              <a:t> Na época, as tabelas de navegação eram escritas manualmente por diversos funcionários, contratados para:</a:t>
            </a:r>
          </a:p>
          <a:p>
            <a:pPr algn="just">
              <a:defRPr/>
            </a:pPr>
            <a:endParaRPr lang="pt-BR" sz="1800" dirty="0" smtClean="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smtClean="0">
                <a:effectLst>
                  <a:outerShdw blurRad="38100" dist="38100" dir="2700000" algn="tl">
                    <a:srgbClr val="C0C0C0"/>
                  </a:outerShdw>
                </a:effectLst>
                <a:latin typeface="Verdana" pitchFamily="34" charset="0"/>
                <a:cs typeface="Times New Roman" pitchFamily="18" charset="0"/>
              </a:rPr>
              <a:t> realizar sucessivas e repetitivas operações de adição e multiplicação; e </a:t>
            </a:r>
          </a:p>
          <a:p>
            <a:pPr lvl="1" algn="just">
              <a:defRPr/>
            </a:pPr>
            <a:endParaRPr lang="pt-BR" sz="1800" dirty="0" smtClean="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smtClean="0">
                <a:effectLst>
                  <a:outerShdw blurRad="38100" dist="38100" dir="2700000" algn="tl">
                    <a:srgbClr val="C0C0C0"/>
                  </a:outerShdw>
                </a:effectLst>
                <a:latin typeface="Verdana" pitchFamily="34" charset="0"/>
                <a:cs typeface="Times New Roman" pitchFamily="18" charset="0"/>
              </a:rPr>
              <a:t> imprimir os resultados, escrevendo-os.</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AC7919B6-E2DD-4503-A387-5A00BCF8BAFA}" type="slidenum">
              <a:rPr lang="pt-BR" smtClean="0"/>
              <a:pPr>
                <a:defRPr/>
              </a:pPr>
              <a:t>25</a:t>
            </a:fld>
            <a:endParaRPr lang="pt-BR"/>
          </a:p>
        </p:txBody>
      </p:sp>
      <p:sp>
        <p:nvSpPr>
          <p:cNvPr id="5" name="Text Box 2052"/>
          <p:cNvSpPr txBox="1">
            <a:spLocks noChangeArrowheads="1"/>
          </p:cNvSpPr>
          <p:nvPr/>
        </p:nvSpPr>
        <p:spPr bwMode="auto">
          <a:xfrm>
            <a:off x="990600" y="1349375"/>
            <a:ext cx="5081588" cy="23383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A Máquina de Diferenças:</a:t>
            </a:r>
          </a:p>
          <a:p>
            <a:pPr algn="just">
              <a:buFontTx/>
              <a:buChar char="•"/>
              <a:defRPr/>
            </a:pPr>
            <a:endParaRPr lang="pt-BR" sz="16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600" dirty="0">
                <a:effectLst>
                  <a:outerShdw blurRad="38100" dist="38100" dir="2700000" algn="tl">
                    <a:srgbClr val="C0C0C0"/>
                  </a:outerShdw>
                </a:effectLst>
                <a:latin typeface="Verdana" pitchFamily="34" charset="0"/>
                <a:cs typeface="Times New Roman" pitchFamily="18" charset="0"/>
              </a:rPr>
              <a:t> Realizava apenas adições e subtrações.</a:t>
            </a:r>
          </a:p>
          <a:p>
            <a:pPr lvl="1"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600" dirty="0">
                <a:effectLst>
                  <a:outerShdw blurRad="38100" dist="38100" dir="2700000" algn="tl">
                    <a:srgbClr val="C0C0C0"/>
                  </a:outerShdw>
                </a:effectLst>
                <a:latin typeface="Verdana" pitchFamily="34" charset="0"/>
                <a:cs typeface="Times New Roman" pitchFamily="18" charset="0"/>
              </a:rPr>
              <a:t> Era acionada por um motor movido a vapor.</a:t>
            </a:r>
          </a:p>
          <a:p>
            <a:pPr lvl="1"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600" dirty="0">
                <a:effectLst>
                  <a:outerShdw blurRad="38100" dist="38100" dir="2700000" algn="tl">
                    <a:srgbClr val="C0C0C0"/>
                  </a:outerShdw>
                </a:effectLst>
                <a:latin typeface="Verdana" pitchFamily="34" charset="0"/>
                <a:cs typeface="Times New Roman" pitchFamily="18" charset="0"/>
              </a:rPr>
              <a:t> Continha um dispositivo de gravação em uma chapa de cobre.</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sp>
        <p:nvSpPr>
          <p:cNvPr id="7" name="Text Box 2052"/>
          <p:cNvSpPr txBox="1">
            <a:spLocks noChangeArrowheads="1"/>
          </p:cNvSpPr>
          <p:nvPr/>
        </p:nvSpPr>
        <p:spPr bwMode="auto">
          <a:xfrm>
            <a:off x="928688" y="3571875"/>
            <a:ext cx="7572375" cy="2586038"/>
          </a:xfrm>
          <a:prstGeom prst="rect">
            <a:avLst/>
          </a:prstGeom>
          <a:noFill/>
          <a:ln w="9525">
            <a:noFill/>
            <a:miter lim="800000"/>
            <a:headEnd/>
            <a:tailEnd/>
          </a:ln>
          <a:effectLst/>
        </p:spPr>
        <p:txBody>
          <a:bodyPr>
            <a:spAutoFit/>
          </a:bodyPr>
          <a:lstStyle/>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600" dirty="0">
                <a:effectLst>
                  <a:outerShdw blurRad="38100" dist="38100" dir="2700000" algn="tl">
                    <a:srgbClr val="C0C0C0"/>
                  </a:outerShdw>
                </a:effectLst>
                <a:latin typeface="Verdana" pitchFamily="34" charset="0"/>
                <a:cs typeface="Times New Roman" pitchFamily="18" charset="0"/>
              </a:rPr>
              <a:t> As ferramentas da época não eram suficientemente sofisticadas para construir a máquina.</a:t>
            </a:r>
          </a:p>
          <a:p>
            <a:pPr algn="just">
              <a:buFontTx/>
              <a:buChar char="•"/>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600" dirty="0">
                <a:effectLst>
                  <a:outerShdw blurRad="38100" dist="38100" dir="2700000" algn="tl">
                    <a:srgbClr val="C0C0C0"/>
                  </a:outerShdw>
                </a:effectLst>
                <a:latin typeface="Verdana" pitchFamily="34" charset="0"/>
                <a:cs typeface="Times New Roman" pitchFamily="18" charset="0"/>
              </a:rPr>
              <a:t> Babbage abandona o projeto.</a:t>
            </a:r>
          </a:p>
          <a:p>
            <a:pPr algn="just">
              <a:buFontTx/>
              <a:buChar char="•"/>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600" dirty="0">
                <a:effectLst>
                  <a:outerShdw blurRad="38100" dist="38100" dir="2700000" algn="tl">
                    <a:srgbClr val="C0C0C0"/>
                  </a:outerShdw>
                </a:effectLst>
                <a:latin typeface="Verdana" pitchFamily="34" charset="0"/>
                <a:cs typeface="Times New Roman" pitchFamily="18" charset="0"/>
              </a:rPr>
              <a:t> Nos anos 1850 </a:t>
            </a:r>
            <a:r>
              <a:rPr lang="pt-BR" sz="1600" dirty="0" err="1">
                <a:effectLst>
                  <a:outerShdw blurRad="38100" dist="38100" dir="2700000" algn="tl">
                    <a:srgbClr val="C0C0C0"/>
                  </a:outerShdw>
                </a:effectLst>
                <a:latin typeface="Verdana" pitchFamily="34" charset="0"/>
                <a:cs typeface="Times New Roman" pitchFamily="18" charset="0"/>
              </a:rPr>
              <a:t>Pehr</a:t>
            </a:r>
            <a:r>
              <a:rPr lang="pt-BR" sz="1600" dirty="0">
                <a:effectLst>
                  <a:outerShdw blurRad="38100" dist="38100" dir="2700000" algn="tl">
                    <a:srgbClr val="C0C0C0"/>
                  </a:outerShdw>
                </a:effectLst>
                <a:latin typeface="Verdana" pitchFamily="34" charset="0"/>
                <a:cs typeface="Times New Roman" pitchFamily="18" charset="0"/>
              </a:rPr>
              <a:t> Georg </a:t>
            </a:r>
            <a:r>
              <a:rPr lang="pt-BR" sz="1600" dirty="0" err="1">
                <a:effectLst>
                  <a:outerShdw blurRad="38100" dist="38100" dir="2700000" algn="tl">
                    <a:srgbClr val="C0C0C0"/>
                  </a:outerShdw>
                </a:effectLst>
                <a:latin typeface="Verdana" pitchFamily="34" charset="0"/>
                <a:cs typeface="Times New Roman" pitchFamily="18" charset="0"/>
              </a:rPr>
              <a:t>Scheutz</a:t>
            </a:r>
            <a:r>
              <a:rPr lang="pt-BR" sz="1600" dirty="0">
                <a:effectLst>
                  <a:outerShdw blurRad="38100" dist="38100" dir="2700000" algn="tl">
                    <a:srgbClr val="C0C0C0"/>
                  </a:outerShdw>
                </a:effectLst>
                <a:latin typeface="Verdana" pitchFamily="34" charset="0"/>
                <a:cs typeface="Times New Roman" pitchFamily="18" charset="0"/>
              </a:rPr>
              <a:t> lê a respeito da máquina de diferenças de Babbage e constrói uma versão modificada.</a:t>
            </a:r>
          </a:p>
          <a:p>
            <a:pPr algn="just">
              <a:buFontTx/>
              <a:buChar char="•"/>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600" dirty="0">
                <a:effectLst>
                  <a:outerShdw blurRad="38100" dist="38100" dir="2700000" algn="tl">
                    <a:srgbClr val="C0C0C0"/>
                  </a:outerShdw>
                </a:effectLst>
                <a:latin typeface="Verdana" pitchFamily="34" charset="0"/>
                <a:cs typeface="Times New Roman" pitchFamily="18" charset="0"/>
              </a:rPr>
              <a:t> </a:t>
            </a:r>
            <a:r>
              <a:rPr lang="pt-BR" sz="1200" dirty="0">
                <a:effectLst>
                  <a:outerShdw blurRad="38100" dist="38100" dir="2700000" algn="tl">
                    <a:srgbClr val="C0C0C0"/>
                  </a:outerShdw>
                </a:effectLst>
                <a:latin typeface="Verdana" pitchFamily="34" charset="0"/>
                <a:cs typeface="Times New Roman" pitchFamily="18" charset="0"/>
              </a:rPr>
              <a:t>http://www.youtube.com/watch?v=3gjWksI2hj0&amp;</a:t>
            </a:r>
            <a:r>
              <a:rPr lang="pt-BR" sz="1200" dirty="0" err="1">
                <a:effectLst>
                  <a:outerShdw blurRad="38100" dist="38100" dir="2700000" algn="tl">
                    <a:srgbClr val="C0C0C0"/>
                  </a:outerShdw>
                </a:effectLst>
                <a:latin typeface="Verdana" pitchFamily="34" charset="0"/>
                <a:cs typeface="Times New Roman" pitchFamily="18" charset="0"/>
              </a:rPr>
              <a:t>feature</a:t>
            </a:r>
            <a:r>
              <a:rPr lang="pt-BR" sz="1200" dirty="0">
                <a:effectLst>
                  <a:outerShdw blurRad="38100" dist="38100" dir="2700000" algn="tl">
                    <a:srgbClr val="C0C0C0"/>
                  </a:outerShdw>
                </a:effectLst>
                <a:latin typeface="Verdana" pitchFamily="34" charset="0"/>
                <a:cs typeface="Times New Roman" pitchFamily="18" charset="0"/>
              </a:rPr>
              <a:t>=</a:t>
            </a:r>
            <a:r>
              <a:rPr lang="pt-BR" sz="1200" dirty="0" err="1">
                <a:effectLst>
                  <a:outerShdw blurRad="38100" dist="38100" dir="2700000" algn="tl">
                    <a:srgbClr val="C0C0C0"/>
                  </a:outerShdw>
                </a:effectLst>
                <a:latin typeface="Verdana" pitchFamily="34" charset="0"/>
                <a:cs typeface="Times New Roman" pitchFamily="18" charset="0"/>
              </a:rPr>
              <a:t>related</a:t>
            </a:r>
            <a:endParaRPr lang="pt-BR" sz="1200" dirty="0">
              <a:effectLst>
                <a:outerShdw blurRad="38100" dist="38100" dir="2700000" algn="tl">
                  <a:srgbClr val="C0C0C0"/>
                </a:outerShdw>
              </a:effectLst>
              <a:latin typeface="Verdana" pitchFamily="34" charset="0"/>
              <a:cs typeface="Times New Roman" pitchFamily="18" charset="0"/>
            </a:endParaRPr>
          </a:p>
        </p:txBody>
      </p:sp>
      <p:pic>
        <p:nvPicPr>
          <p:cNvPr id="46087" name="Picture 7"/>
          <p:cNvPicPr>
            <a:picLocks noChangeAspect="1" noChangeArrowheads="1"/>
          </p:cNvPicPr>
          <p:nvPr/>
        </p:nvPicPr>
        <p:blipFill>
          <a:blip r:embed="rId2" cstate="print"/>
          <a:srcRect/>
          <a:stretch>
            <a:fillRect/>
          </a:stretch>
        </p:blipFill>
        <p:spPr bwMode="auto">
          <a:xfrm>
            <a:off x="6286500" y="1714500"/>
            <a:ext cx="2141538" cy="1614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61961D26-43B1-47FF-93A8-5DB8F8E4CE28}" type="slidenum">
              <a:rPr lang="pt-BR" smtClean="0"/>
              <a:pPr>
                <a:defRPr/>
              </a:pPr>
              <a:t>26</a:t>
            </a:fld>
            <a:endParaRPr lang="pt-BR"/>
          </a:p>
        </p:txBody>
      </p:sp>
      <p:sp>
        <p:nvSpPr>
          <p:cNvPr id="5" name="Text Box 2052"/>
          <p:cNvSpPr txBox="1">
            <a:spLocks noChangeArrowheads="1"/>
          </p:cNvSpPr>
          <p:nvPr/>
        </p:nvSpPr>
        <p:spPr bwMode="auto">
          <a:xfrm>
            <a:off x="990600" y="1349375"/>
            <a:ext cx="6934200" cy="397033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Máquina Analítica:</a:t>
            </a:r>
          </a:p>
          <a:p>
            <a:pPr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Em 1833 Babbage consegue convencer o governo inglês a financiar a construção de uma máquina mais sofisticada e precisa, a Máquina Analítica.</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Generalização da Máquina de Diferenças.</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Utiliza a “programação” como princípio básico.</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Devido à tecnologia pouco avançada, e à falta de recursos a máquina de Babbage nem chegou a ser construída.</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792286E2-9C20-40D5-8F65-1879B90CD592}" type="slidenum">
              <a:rPr lang="pt-BR" smtClean="0"/>
              <a:pPr>
                <a:defRPr/>
              </a:pPr>
              <a:t>27</a:t>
            </a:fld>
            <a:endParaRPr lang="pt-BR"/>
          </a:p>
        </p:txBody>
      </p:sp>
      <p:sp>
        <p:nvSpPr>
          <p:cNvPr id="5" name="Text Box 2052"/>
          <p:cNvSpPr txBox="1">
            <a:spLocks noChangeArrowheads="1"/>
          </p:cNvSpPr>
          <p:nvPr/>
        </p:nvSpPr>
        <p:spPr bwMode="auto">
          <a:xfrm>
            <a:off x="990600" y="1349375"/>
            <a:ext cx="7224713" cy="4246563"/>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Máquina Analítica:</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Apesar de inteiramente mecânica, a máquina analítica de Babbage essencialmente possuía os mesmos componentes que um computador atual:</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memória:</a:t>
            </a:r>
            <a:r>
              <a:rPr lang="pt-BR" sz="1800" dirty="0">
                <a:effectLst>
                  <a:outerShdw blurRad="38100" dist="38100" dir="2700000" algn="tl">
                    <a:srgbClr val="C0C0C0"/>
                  </a:outerShdw>
                </a:effectLst>
                <a:latin typeface="Verdana" pitchFamily="34" charset="0"/>
                <a:cs typeface="Times New Roman" pitchFamily="18" charset="0"/>
              </a:rPr>
              <a:t> rodas dentadas de contagem;</a:t>
            </a:r>
          </a:p>
          <a:p>
            <a:pPr lvl="2"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processador: </a:t>
            </a:r>
            <a:r>
              <a:rPr lang="pt-BR" sz="1800" dirty="0">
                <a:effectLst>
                  <a:outerShdw blurRad="38100" dist="38100" dir="2700000" algn="tl">
                    <a:srgbClr val="C0C0C0"/>
                  </a:outerShdw>
                </a:effectLst>
                <a:latin typeface="Verdana" pitchFamily="34" charset="0"/>
                <a:cs typeface="Times New Roman" pitchFamily="18" charset="0"/>
              </a:rPr>
              <a:t>com uma unidade para realizar quatro as operações aritméticas e “unidade de controle”, constituída de cartões convenientemente perfurados para realizar esta ou aquela operação; e</a:t>
            </a:r>
          </a:p>
          <a:p>
            <a:pPr lvl="2"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saída: </a:t>
            </a:r>
            <a:r>
              <a:rPr lang="pt-BR" sz="1800" dirty="0">
                <a:effectLst>
                  <a:outerShdw blurRad="38100" dist="38100" dir="2700000" algn="tl">
                    <a:srgbClr val="C0C0C0"/>
                  </a:outerShdw>
                </a:effectLst>
                <a:latin typeface="Verdana" pitchFamily="34" charset="0"/>
                <a:cs typeface="Times New Roman" pitchFamily="18" charset="0"/>
              </a:rPr>
              <a:t>para uma impressora ou para um dispositivo perfurador de cartões.</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C3E9DFFE-D24B-4875-85B8-9CC5AEA788EA}" type="slidenum">
              <a:rPr lang="pt-BR" smtClean="0"/>
              <a:pPr>
                <a:defRPr/>
              </a:pPr>
              <a:t>28</a:t>
            </a:fld>
            <a:endParaRPr lang="pt-BR"/>
          </a:p>
        </p:txBody>
      </p:sp>
      <p:sp>
        <p:nvSpPr>
          <p:cNvPr id="5" name="Text Box 2052"/>
          <p:cNvSpPr txBox="1">
            <a:spLocks noChangeArrowheads="1"/>
          </p:cNvSpPr>
          <p:nvPr/>
        </p:nvSpPr>
        <p:spPr bwMode="auto">
          <a:xfrm>
            <a:off x="990600" y="1349375"/>
            <a:ext cx="7224713" cy="17541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Máquina Analítica:</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Somente em 1991 o museu de Ciência de Londres construiu uma versão da Máquina Analítica a partir dos desenhos de Babbage.</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pic>
        <p:nvPicPr>
          <p:cNvPr id="49158" name="Picture 8"/>
          <p:cNvPicPr>
            <a:picLocks noChangeAspect="1" noChangeArrowheads="1"/>
          </p:cNvPicPr>
          <p:nvPr/>
        </p:nvPicPr>
        <p:blipFill>
          <a:blip r:embed="rId2" cstate="print"/>
          <a:srcRect/>
          <a:stretch>
            <a:fillRect/>
          </a:stretch>
        </p:blipFill>
        <p:spPr bwMode="auto">
          <a:xfrm>
            <a:off x="1585913" y="3071813"/>
            <a:ext cx="3771900" cy="2820987"/>
          </a:xfrm>
          <a:prstGeom prst="rect">
            <a:avLst/>
          </a:prstGeom>
          <a:noFill/>
          <a:ln w="9525">
            <a:solidFill>
              <a:schemeClr val="tx1"/>
            </a:solidFill>
            <a:miter lim="800000"/>
            <a:headEnd/>
            <a:tailEnd/>
          </a:ln>
        </p:spPr>
      </p:pic>
      <p:pic>
        <p:nvPicPr>
          <p:cNvPr id="49159" name="Picture 9"/>
          <p:cNvPicPr>
            <a:picLocks noChangeAspect="1" noChangeArrowheads="1"/>
          </p:cNvPicPr>
          <p:nvPr/>
        </p:nvPicPr>
        <p:blipFill>
          <a:blip r:embed="rId3" cstate="print"/>
          <a:srcRect/>
          <a:stretch>
            <a:fillRect/>
          </a:stretch>
        </p:blipFill>
        <p:spPr bwMode="auto">
          <a:xfrm>
            <a:off x="5929313" y="3071813"/>
            <a:ext cx="2143125" cy="2844800"/>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2F373F83-7E33-4E80-A7CC-2B9B876D0D03}" type="slidenum">
              <a:rPr lang="pt-BR" smtClean="0"/>
              <a:pPr>
                <a:defRPr/>
              </a:pPr>
              <a:t>29</a:t>
            </a:fld>
            <a:endParaRPr lang="pt-BR"/>
          </a:p>
        </p:txBody>
      </p:sp>
      <p:sp>
        <p:nvSpPr>
          <p:cNvPr id="5" name="Text Box 2052"/>
          <p:cNvSpPr txBox="1">
            <a:spLocks noChangeArrowheads="1"/>
          </p:cNvSpPr>
          <p:nvPr/>
        </p:nvSpPr>
        <p:spPr bwMode="auto">
          <a:xfrm>
            <a:off x="990600" y="1349375"/>
            <a:ext cx="7224713" cy="535463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Máquina Analítica:</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Ada Augusta King </a:t>
            </a:r>
            <a:r>
              <a:rPr lang="pt-BR" sz="1800" dirty="0">
                <a:effectLst>
                  <a:outerShdw blurRad="38100" dist="38100" dir="2700000" algn="tl">
                    <a:srgbClr val="C0C0C0"/>
                  </a:outerShdw>
                </a:effectLst>
                <a:latin typeface="Verdana" pitchFamily="34" charset="0"/>
                <a:cs typeface="Times New Roman" pitchFamily="18" charset="0"/>
              </a:rPr>
              <a:t>(1815 - 1852), Condessa de </a:t>
            </a:r>
            <a:r>
              <a:rPr lang="pt-BR" sz="1800" dirty="0" err="1">
                <a:effectLst>
                  <a:outerShdw blurRad="38100" dist="38100" dir="2700000" algn="tl">
                    <a:srgbClr val="C0C0C0"/>
                  </a:outerShdw>
                </a:effectLst>
                <a:latin typeface="Verdana" pitchFamily="34" charset="0"/>
                <a:cs typeface="Times New Roman" pitchFamily="18" charset="0"/>
              </a:rPr>
              <a:t>Lovelace</a:t>
            </a:r>
            <a:r>
              <a:rPr lang="pt-BR" sz="1800" dirty="0">
                <a:effectLst>
                  <a:outerShdw blurRad="38100" dist="38100" dir="2700000" algn="tl">
                    <a:srgbClr val="C0C0C0"/>
                  </a:outerShdw>
                </a:effectLst>
                <a:latin typeface="Verdana" pitchFamily="34" charset="0"/>
                <a:cs typeface="Times New Roman" pitchFamily="18" charset="0"/>
              </a:rPr>
              <a:t>: matemática talentosa, grande colaboradora de Babbage.</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Criou programas de exemplo para a máquina.</a:t>
            </a:r>
          </a:p>
          <a:p>
            <a:pPr lvl="1" algn="just">
              <a:defRPr/>
            </a:pPr>
            <a:r>
              <a:rPr lang="pt-BR" sz="1800" dirty="0">
                <a:effectLst>
                  <a:outerShdw blurRad="38100" dist="38100" dir="2700000" algn="tl">
                    <a:srgbClr val="C0C0C0"/>
                  </a:outerShdw>
                </a:effectLst>
                <a:latin typeface="Verdana" pitchFamily="34" charset="0"/>
                <a:cs typeface="Times New Roman" pitchFamily="18" charset="0"/>
              </a:rPr>
              <a:t> </a:t>
            </a: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É reconhecida como a primeira </a:t>
            </a:r>
            <a:r>
              <a:rPr lang="pt-BR" sz="1800" dirty="0" err="1">
                <a:effectLst>
                  <a:outerShdw blurRad="38100" dist="38100" dir="2700000" algn="tl">
                    <a:srgbClr val="C0C0C0"/>
                  </a:outerShdw>
                </a:effectLst>
                <a:latin typeface="Verdana" pitchFamily="34" charset="0"/>
                <a:cs typeface="Times New Roman" pitchFamily="18" charset="0"/>
              </a:rPr>
              <a:t>programadora</a:t>
            </a:r>
            <a:r>
              <a:rPr lang="pt-BR" sz="1800" dirty="0">
                <a:effectLst>
                  <a:outerShdw blurRad="38100" dist="38100" dir="2700000" algn="tl">
                    <a:srgbClr val="C0C0C0"/>
                  </a:outerShdw>
                </a:effectLst>
                <a:latin typeface="Verdana" pitchFamily="34" charset="0"/>
                <a:cs typeface="Times New Roman" pitchFamily="18" charset="0"/>
              </a:rPr>
              <a:t> de toda a história.</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Serviu de nome para a linguagem de programação ADA, desenvolvida para o departamento de Defesa dos EUA.</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Com relação à Máquina Analítica, Babbage declarou que </a:t>
            </a:r>
            <a:r>
              <a:rPr lang="pt-BR" sz="1800" dirty="0" err="1">
                <a:effectLst>
                  <a:outerShdw blurRad="38100" dist="38100" dir="2700000" algn="tl">
                    <a:srgbClr val="C0C0C0"/>
                  </a:outerShdw>
                </a:effectLst>
                <a:latin typeface="Verdana" pitchFamily="34" charset="0"/>
                <a:cs typeface="Times New Roman" pitchFamily="18" charset="0"/>
              </a:rPr>
              <a:t>Lovelace</a:t>
            </a:r>
            <a:r>
              <a:rPr lang="pt-BR" sz="1800" dirty="0">
                <a:effectLst>
                  <a:outerShdw blurRad="38100" dist="38100" dir="2700000" algn="tl">
                    <a:srgbClr val="C0C0C0"/>
                  </a:outerShdw>
                </a:effectLst>
                <a:latin typeface="Verdana" pitchFamily="34" charset="0"/>
                <a:cs typeface="Times New Roman" pitchFamily="18" charset="0"/>
              </a:rPr>
              <a:t> "parece compreendê-la melhor que eu".</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9F6FC9EE-7369-4D28-B8E0-21CBFAA80356}" type="slidenum">
              <a:rPr lang="pt-BR" smtClean="0"/>
              <a:pPr>
                <a:defRPr/>
              </a:pPr>
              <a:t>3</a:t>
            </a:fld>
            <a:endParaRPr lang="pt-BR"/>
          </a:p>
        </p:txBody>
      </p:sp>
      <p:sp>
        <p:nvSpPr>
          <p:cNvPr id="5" name="Text Box 2052"/>
          <p:cNvSpPr txBox="1">
            <a:spLocks noChangeArrowheads="1"/>
          </p:cNvSpPr>
          <p:nvPr/>
        </p:nvSpPr>
        <p:spPr bwMode="auto">
          <a:xfrm>
            <a:off x="990600" y="1349375"/>
            <a:ext cx="6934200" cy="4524375"/>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O primeiro grande passo do homem rumo à ciência e à tecnologia talvez tenha sido a concepção da idéia de número.</a:t>
            </a:r>
          </a:p>
          <a:p>
            <a:pPr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Como surgiu a idéia do número?</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Comparação entre conjuntos.</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pic>
        <p:nvPicPr>
          <p:cNvPr id="4102" name="Picture 8"/>
          <p:cNvPicPr>
            <a:picLocks noChangeAspect="1" noChangeArrowheads="1"/>
          </p:cNvPicPr>
          <p:nvPr/>
        </p:nvPicPr>
        <p:blipFill>
          <a:blip r:embed="rId2" cstate="print"/>
          <a:srcRect/>
          <a:stretch>
            <a:fillRect/>
          </a:stretch>
        </p:blipFill>
        <p:spPr bwMode="auto">
          <a:xfrm>
            <a:off x="2857500" y="2995613"/>
            <a:ext cx="3387725" cy="22907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D50C72E0-9C7F-4CC4-AE7F-0DC659DFF969}" type="slidenum">
              <a:rPr lang="pt-BR" smtClean="0"/>
              <a:pPr>
                <a:defRPr/>
              </a:pPr>
              <a:t>30</a:t>
            </a:fld>
            <a:endParaRPr lang="pt-BR"/>
          </a:p>
        </p:txBody>
      </p:sp>
      <p:sp>
        <p:nvSpPr>
          <p:cNvPr id="5" name="Text Box 2052"/>
          <p:cNvSpPr txBox="1">
            <a:spLocks noChangeArrowheads="1"/>
          </p:cNvSpPr>
          <p:nvPr/>
        </p:nvSpPr>
        <p:spPr bwMode="auto">
          <a:xfrm>
            <a:off x="990600" y="1349375"/>
            <a:ext cx="7224738" cy="2308324"/>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Ada Augusta King </a:t>
            </a:r>
            <a:r>
              <a:rPr lang="pt-BR" sz="1800" dirty="0">
                <a:effectLst>
                  <a:outerShdw blurRad="38100" dist="38100" dir="2700000" algn="tl">
                    <a:srgbClr val="C0C0C0"/>
                  </a:outerShdw>
                </a:effectLst>
                <a:latin typeface="Verdana" pitchFamily="34" charset="0"/>
                <a:cs typeface="Times New Roman" pitchFamily="18" charset="0"/>
              </a:rPr>
              <a:t>era filha legítima do poeta Lord Byron.</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6" algn="just">
              <a:buFont typeface="Wingdings" pitchFamily="2" charset="2"/>
              <a:buChar char="Ø"/>
              <a:defRPr/>
            </a:pPr>
            <a:endParaRPr lang="pt-BR" sz="1800" dirty="0">
              <a:effectLst>
                <a:outerShdw blurRad="38100" dist="38100" dir="2700000" algn="tl">
                  <a:srgbClr val="C0C0C0"/>
                </a:outerShdw>
              </a:effectLst>
              <a:latin typeface="Verdana" pitchFamily="34" charset="0"/>
              <a:cs typeface="Times New Roman" pitchFamily="18" charset="0"/>
            </a:endParaRPr>
          </a:p>
          <a:p>
            <a:pPr lvl="6"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Lord Byron </a:t>
            </a:r>
            <a:r>
              <a:rPr lang="pt-BR" sz="1800" dirty="0">
                <a:effectLst>
                  <a:outerShdw blurRad="38100" dist="38100" dir="2700000" algn="tl">
                    <a:srgbClr val="C0C0C0"/>
                  </a:outerShdw>
                </a:effectLst>
                <a:latin typeface="Verdana" pitchFamily="34" charset="0"/>
                <a:cs typeface="Times New Roman" pitchFamily="18" charset="0"/>
              </a:rPr>
              <a:t>(1788 - 1824), destacado poeta britânico.</a:t>
            </a:r>
          </a:p>
          <a:p>
            <a:pPr lvl="6"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pic>
        <p:nvPicPr>
          <p:cNvPr id="51206" name="Picture 8"/>
          <p:cNvPicPr>
            <a:picLocks noChangeAspect="1" noChangeArrowheads="1"/>
          </p:cNvPicPr>
          <p:nvPr/>
        </p:nvPicPr>
        <p:blipFill>
          <a:blip r:embed="rId2" cstate="print"/>
          <a:srcRect/>
          <a:stretch>
            <a:fillRect/>
          </a:stretch>
        </p:blipFill>
        <p:spPr bwMode="auto">
          <a:xfrm>
            <a:off x="1352550" y="2000250"/>
            <a:ext cx="1647825" cy="2428875"/>
          </a:xfrm>
          <a:prstGeom prst="rect">
            <a:avLst/>
          </a:prstGeom>
          <a:noFill/>
          <a:ln w="57150">
            <a:noFill/>
            <a:miter lim="800000"/>
            <a:headEnd/>
            <a:tailEnd/>
          </a:ln>
        </p:spPr>
      </p:pic>
      <p:pic>
        <p:nvPicPr>
          <p:cNvPr id="51207" name="Picture 2" descr="320px-Lord_Byron.jpg image by solitary_03"/>
          <p:cNvPicPr>
            <a:picLocks noChangeAspect="1" noChangeArrowheads="1"/>
          </p:cNvPicPr>
          <p:nvPr/>
        </p:nvPicPr>
        <p:blipFill>
          <a:blip r:embed="rId3" cstate="print"/>
          <a:srcRect/>
          <a:stretch>
            <a:fillRect/>
          </a:stretch>
        </p:blipFill>
        <p:spPr bwMode="auto">
          <a:xfrm>
            <a:off x="6858000" y="4214813"/>
            <a:ext cx="1492250" cy="1785937"/>
          </a:xfrm>
          <a:prstGeom prst="rect">
            <a:avLst/>
          </a:prstGeom>
          <a:noFill/>
          <a:ln w="9525">
            <a:noFill/>
            <a:miter lim="800000"/>
            <a:headEnd/>
            <a:tailEnd/>
          </a:ln>
        </p:spPr>
      </p:pic>
      <p:sp>
        <p:nvSpPr>
          <p:cNvPr id="51208" name="Retângulo 7"/>
          <p:cNvSpPr>
            <a:spLocks noChangeArrowheads="1"/>
          </p:cNvSpPr>
          <p:nvPr/>
        </p:nvSpPr>
        <p:spPr bwMode="auto">
          <a:xfrm>
            <a:off x="3643313" y="3071813"/>
            <a:ext cx="4857750" cy="1570037"/>
          </a:xfrm>
          <a:prstGeom prst="rect">
            <a:avLst/>
          </a:prstGeom>
          <a:noFill/>
          <a:ln w="9525">
            <a:noFill/>
            <a:miter lim="800000"/>
            <a:headEnd/>
            <a:tailEnd/>
          </a:ln>
        </p:spPr>
        <p:txBody>
          <a:bodyPr>
            <a:spAutoFit/>
          </a:bodyPr>
          <a:lstStyle/>
          <a:p>
            <a:r>
              <a:rPr lang="pt-BR" sz="1600">
                <a:latin typeface="Arial" charset="0"/>
                <a:cs typeface="Arial" charset="0"/>
              </a:rPr>
              <a:t>“Há um tal prazer nos bosques inexplorados;</a:t>
            </a:r>
            <a:br>
              <a:rPr lang="pt-BR" sz="1600">
                <a:latin typeface="Arial" charset="0"/>
                <a:cs typeface="Arial" charset="0"/>
              </a:rPr>
            </a:br>
            <a:r>
              <a:rPr lang="pt-BR" sz="1600">
                <a:latin typeface="Arial" charset="0"/>
                <a:cs typeface="Arial" charset="0"/>
              </a:rPr>
              <a:t>Há uma tal beleza na praia solitária;</a:t>
            </a:r>
            <a:br>
              <a:rPr lang="pt-BR" sz="1600">
                <a:latin typeface="Arial" charset="0"/>
                <a:cs typeface="Arial" charset="0"/>
              </a:rPr>
            </a:br>
            <a:r>
              <a:rPr lang="pt-BR" sz="1600">
                <a:latin typeface="Arial" charset="0"/>
                <a:cs typeface="Arial" charset="0"/>
              </a:rPr>
              <a:t>Há uma sociedade que ninguém invade</a:t>
            </a:r>
            <a:br>
              <a:rPr lang="pt-BR" sz="1600">
                <a:latin typeface="Arial" charset="0"/>
                <a:cs typeface="Arial" charset="0"/>
              </a:rPr>
            </a:br>
            <a:r>
              <a:rPr lang="pt-BR" sz="1600">
                <a:latin typeface="Arial" charset="0"/>
                <a:cs typeface="Arial" charset="0"/>
              </a:rPr>
              <a:t>Perto do mar profundo e da música do seu bramir:</a:t>
            </a:r>
            <a:br>
              <a:rPr lang="pt-BR" sz="1600">
                <a:latin typeface="Arial" charset="0"/>
                <a:cs typeface="Arial" charset="0"/>
              </a:rPr>
            </a:br>
            <a:r>
              <a:rPr lang="pt-BR" sz="1600">
                <a:latin typeface="Arial" charset="0"/>
                <a:cs typeface="Arial" charset="0"/>
              </a:rPr>
              <a:t>Não que eu ame menos o homem,</a:t>
            </a:r>
            <a:br>
              <a:rPr lang="pt-BR" sz="1600">
                <a:latin typeface="Arial" charset="0"/>
                <a:cs typeface="Arial" charset="0"/>
              </a:rPr>
            </a:br>
            <a:r>
              <a:rPr lang="pt-BR" sz="1600">
                <a:latin typeface="Arial" charset="0"/>
                <a:cs typeface="Arial" charset="0"/>
              </a:rPr>
              <a:t>Mas amo mais a Natureza.”</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3245CC5C-D284-41FE-8403-694535AE71CD}" type="slidenum">
              <a:rPr lang="pt-BR" smtClean="0"/>
              <a:pPr>
                <a:defRPr/>
              </a:pPr>
              <a:t>31</a:t>
            </a:fld>
            <a:endParaRPr lang="pt-BR"/>
          </a:p>
        </p:txBody>
      </p:sp>
      <p:sp>
        <p:nvSpPr>
          <p:cNvPr id="5" name="Text Box 2052"/>
          <p:cNvSpPr txBox="1">
            <a:spLocks noChangeArrowheads="1"/>
          </p:cNvSpPr>
          <p:nvPr/>
        </p:nvSpPr>
        <p:spPr bwMode="auto">
          <a:xfrm>
            <a:off x="990600" y="1349375"/>
            <a:ext cx="7224713" cy="3698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Ada Augusta King </a:t>
            </a:r>
            <a:r>
              <a:rPr lang="pt-BR" sz="1800" dirty="0">
                <a:effectLst>
                  <a:outerShdw blurRad="38100" dist="38100" dir="2700000" algn="tl">
                    <a:srgbClr val="C0C0C0"/>
                  </a:outerShdw>
                </a:effectLst>
                <a:latin typeface="Verdana" pitchFamily="34" charset="0"/>
                <a:cs typeface="Times New Roman" pitchFamily="18" charset="0"/>
              </a:rPr>
              <a:t>era filha legítima do poeta Lord Byron.</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pic>
        <p:nvPicPr>
          <p:cNvPr id="52230" name="Picture 8"/>
          <p:cNvPicPr>
            <a:picLocks noChangeAspect="1" noChangeArrowheads="1"/>
          </p:cNvPicPr>
          <p:nvPr/>
        </p:nvPicPr>
        <p:blipFill>
          <a:blip r:embed="rId2" cstate="print"/>
          <a:srcRect/>
          <a:stretch>
            <a:fillRect/>
          </a:stretch>
        </p:blipFill>
        <p:spPr bwMode="auto">
          <a:xfrm>
            <a:off x="1352550" y="2000250"/>
            <a:ext cx="1647825" cy="2428875"/>
          </a:xfrm>
          <a:prstGeom prst="rect">
            <a:avLst/>
          </a:prstGeom>
          <a:noFill/>
          <a:ln w="57150">
            <a:noFill/>
            <a:miter lim="800000"/>
            <a:headEnd/>
            <a:tailEnd/>
          </a:ln>
        </p:spPr>
      </p:pic>
      <p:pic>
        <p:nvPicPr>
          <p:cNvPr id="52231" name="Picture 2" descr="C:\Users\Zaghetto\Desktop\ada_lovelaces_197th_birthday-991005-hp.jpg"/>
          <p:cNvPicPr>
            <a:picLocks noChangeAspect="1" noChangeArrowheads="1"/>
          </p:cNvPicPr>
          <p:nvPr/>
        </p:nvPicPr>
        <p:blipFill>
          <a:blip r:embed="rId3" cstate="print"/>
          <a:srcRect/>
          <a:stretch>
            <a:fillRect/>
          </a:stretch>
        </p:blipFill>
        <p:spPr bwMode="auto">
          <a:xfrm>
            <a:off x="3405188" y="2676525"/>
            <a:ext cx="4524375" cy="175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FB5D7886-3963-4917-9D4D-A71C36921C35}" type="slidenum">
              <a:rPr lang="pt-BR" smtClean="0"/>
              <a:pPr>
                <a:defRPr/>
              </a:pPr>
              <a:t>32</a:t>
            </a:fld>
            <a:endParaRPr lang="pt-BR"/>
          </a:p>
        </p:txBody>
      </p:sp>
      <p:sp>
        <p:nvSpPr>
          <p:cNvPr id="5" name="Text Box 2052"/>
          <p:cNvSpPr txBox="1">
            <a:spLocks noChangeArrowheads="1"/>
          </p:cNvSpPr>
          <p:nvPr/>
        </p:nvSpPr>
        <p:spPr bwMode="auto">
          <a:xfrm>
            <a:off x="990600" y="1349375"/>
            <a:ext cx="7224713" cy="1200150"/>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Com a invenção do motor elétrico (</a:t>
            </a:r>
            <a:r>
              <a:rPr lang="pt-BR" sz="1800" b="1" dirty="0">
                <a:effectLst>
                  <a:outerShdw blurRad="38100" dist="38100" dir="2700000" algn="tl">
                    <a:srgbClr val="C0C0C0"/>
                  </a:outerShdw>
                </a:effectLst>
                <a:latin typeface="Verdana" pitchFamily="34" charset="0"/>
                <a:cs typeface="Times New Roman" pitchFamily="18" charset="0"/>
              </a:rPr>
              <a:t>Michael </a:t>
            </a:r>
            <a:r>
              <a:rPr lang="pt-BR" sz="1800" b="1" dirty="0" err="1">
                <a:effectLst>
                  <a:outerShdw blurRad="38100" dist="38100" dir="2700000" algn="tl">
                    <a:srgbClr val="C0C0C0"/>
                  </a:outerShdw>
                </a:effectLst>
                <a:latin typeface="Verdana" pitchFamily="34" charset="0"/>
                <a:cs typeface="Times New Roman" pitchFamily="18" charset="0"/>
              </a:rPr>
              <a:t>Faraday</a:t>
            </a: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Joseph Henry</a:t>
            </a: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Tomas Davenport</a:t>
            </a: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err="1">
                <a:effectLst>
                  <a:outerShdw blurRad="38100" dist="38100" dir="2700000" algn="tl">
                    <a:srgbClr val="C0C0C0"/>
                  </a:outerShdw>
                </a:effectLst>
                <a:latin typeface="Verdana" pitchFamily="34" charset="0"/>
                <a:cs typeface="Times New Roman" pitchFamily="18" charset="0"/>
              </a:rPr>
              <a:t>Nikola</a:t>
            </a:r>
            <a:r>
              <a:rPr lang="pt-BR" sz="1800" b="1" dirty="0">
                <a:effectLst>
                  <a:outerShdw blurRad="38100" dist="38100" dir="2700000" algn="tl">
                    <a:srgbClr val="C0C0C0"/>
                  </a:outerShdw>
                </a:effectLst>
                <a:latin typeface="Verdana" pitchFamily="34" charset="0"/>
                <a:cs typeface="Times New Roman" pitchFamily="18" charset="0"/>
              </a:rPr>
              <a:t> Tesla</a:t>
            </a:r>
            <a:r>
              <a:rPr lang="pt-BR" sz="1800" dirty="0">
                <a:effectLst>
                  <a:outerShdw blurRad="38100" dist="38100" dir="2700000" algn="tl">
                    <a:srgbClr val="C0C0C0"/>
                  </a:outerShdw>
                </a:effectLst>
                <a:latin typeface="Verdana" pitchFamily="34" charset="0"/>
                <a:cs typeface="Times New Roman" pitchFamily="18" charset="0"/>
              </a:rPr>
              <a:t>), no fim do século XIX, surgiu uma grande quantidade de máquinas de somar acionadas por motores elétricos.</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4. Dispositivos Eletromecânicos (1880 – 1930)</a:t>
            </a:r>
          </a:p>
          <a:p>
            <a:pPr algn="ctr">
              <a:defRPr/>
            </a:pPr>
            <a:endParaRPr lang="pt-BR" sz="1800" b="1" dirty="0">
              <a:effectLst>
                <a:outerShdw blurRad="38100" dist="38100" dir="2700000" algn="tl">
                  <a:srgbClr val="C0C0C0"/>
                </a:outerShdw>
              </a:effectLst>
              <a:latin typeface="Verdana" pitchFamily="34" charset="0"/>
            </a:endParaRPr>
          </a:p>
        </p:txBody>
      </p:sp>
      <p:grpSp>
        <p:nvGrpSpPr>
          <p:cNvPr id="53254" name="Grupo 9"/>
          <p:cNvGrpSpPr>
            <a:grpSpLocks/>
          </p:cNvGrpSpPr>
          <p:nvPr/>
        </p:nvGrpSpPr>
        <p:grpSpPr bwMode="auto">
          <a:xfrm>
            <a:off x="500063" y="2857500"/>
            <a:ext cx="8118475" cy="2825750"/>
            <a:chOff x="500063" y="2857500"/>
            <a:chExt cx="8118475" cy="2825750"/>
          </a:xfrm>
        </p:grpSpPr>
        <p:pic>
          <p:nvPicPr>
            <p:cNvPr id="53255" name="Picture 4" descr="http://www.famouspeoplebiographyguide.com/images/Michael-Faraday-Biography.jpg"/>
            <p:cNvPicPr>
              <a:picLocks noChangeAspect="1" noChangeArrowheads="1"/>
            </p:cNvPicPr>
            <p:nvPr/>
          </p:nvPicPr>
          <p:blipFill>
            <a:blip r:embed="rId2" cstate="print"/>
            <a:srcRect/>
            <a:stretch>
              <a:fillRect/>
            </a:stretch>
          </p:blipFill>
          <p:spPr bwMode="auto">
            <a:xfrm>
              <a:off x="500063" y="2857500"/>
              <a:ext cx="2000250" cy="2824163"/>
            </a:xfrm>
            <a:prstGeom prst="rect">
              <a:avLst/>
            </a:prstGeom>
            <a:noFill/>
            <a:ln w="9525">
              <a:noFill/>
              <a:miter lim="800000"/>
              <a:headEnd/>
              <a:tailEnd/>
            </a:ln>
          </p:spPr>
        </p:pic>
        <p:pic>
          <p:nvPicPr>
            <p:cNvPr id="53256" name="Picture 6" descr="http://upload.wikimedia.org/wikipedia/commons/thumb/3/30/Bolton-henry.jpg/180px-Bolton-henry.jpg"/>
            <p:cNvPicPr>
              <a:picLocks noChangeAspect="1" noChangeArrowheads="1"/>
            </p:cNvPicPr>
            <p:nvPr/>
          </p:nvPicPr>
          <p:blipFill>
            <a:blip r:embed="rId3" cstate="print"/>
            <a:srcRect/>
            <a:stretch>
              <a:fillRect/>
            </a:stretch>
          </p:blipFill>
          <p:spPr bwMode="auto">
            <a:xfrm>
              <a:off x="2243138" y="2857500"/>
              <a:ext cx="2043112" cy="2825750"/>
            </a:xfrm>
            <a:prstGeom prst="rect">
              <a:avLst/>
            </a:prstGeom>
            <a:noFill/>
            <a:ln w="9525">
              <a:noFill/>
              <a:miter lim="800000"/>
              <a:headEnd/>
              <a:tailEnd/>
            </a:ln>
          </p:spPr>
        </p:pic>
        <p:pic>
          <p:nvPicPr>
            <p:cNvPr id="53257" name="Picture 8" descr="http://www.memagazine.org/backissues/membersonly/july99/features/blacksmith/66.jpg"/>
            <p:cNvPicPr>
              <a:picLocks noChangeAspect="1" noChangeArrowheads="1"/>
            </p:cNvPicPr>
            <p:nvPr/>
          </p:nvPicPr>
          <p:blipFill>
            <a:blip r:embed="rId4" cstate="print"/>
            <a:srcRect/>
            <a:stretch>
              <a:fillRect/>
            </a:stretch>
          </p:blipFill>
          <p:spPr bwMode="auto">
            <a:xfrm>
              <a:off x="4214813" y="2857500"/>
              <a:ext cx="2055812" cy="2825750"/>
            </a:xfrm>
            <a:prstGeom prst="rect">
              <a:avLst/>
            </a:prstGeom>
            <a:noFill/>
            <a:ln w="9525">
              <a:noFill/>
              <a:miter lim="800000"/>
              <a:headEnd/>
              <a:tailEnd/>
            </a:ln>
          </p:spPr>
        </p:pic>
        <p:pic>
          <p:nvPicPr>
            <p:cNvPr id="53258" name="Picture 10" descr="Nikola Tesla"/>
            <p:cNvPicPr>
              <a:picLocks noChangeAspect="1" noChangeArrowheads="1"/>
            </p:cNvPicPr>
            <p:nvPr/>
          </p:nvPicPr>
          <p:blipFill>
            <a:blip r:embed="rId5" cstate="print"/>
            <a:srcRect/>
            <a:stretch>
              <a:fillRect/>
            </a:stretch>
          </p:blipFill>
          <p:spPr bwMode="auto">
            <a:xfrm>
              <a:off x="6143625" y="2857500"/>
              <a:ext cx="2474913" cy="2825750"/>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D32C6CE2-C22F-4037-8249-2467D93C5F98}" type="slidenum">
              <a:rPr lang="pt-BR" smtClean="0"/>
              <a:pPr>
                <a:defRPr/>
              </a:pPr>
              <a:t>33</a:t>
            </a:fld>
            <a:endParaRPr lang="pt-BR"/>
          </a:p>
        </p:txBody>
      </p:sp>
      <p:sp>
        <p:nvSpPr>
          <p:cNvPr id="5" name="Text Box 2052"/>
          <p:cNvSpPr txBox="1">
            <a:spLocks noChangeArrowheads="1"/>
          </p:cNvSpPr>
          <p:nvPr/>
        </p:nvSpPr>
        <p:spPr bwMode="auto">
          <a:xfrm>
            <a:off x="990600" y="1349375"/>
            <a:ext cx="7224713" cy="1200150"/>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Curiosidade: Motor de Homopolar</a:t>
            </a:r>
          </a:p>
          <a:p>
            <a:pPr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rPr>
              <a:t> http://www.youtube.com/watch?v=w2f6RD1hT6Q</a:t>
            </a:r>
          </a:p>
          <a:p>
            <a:pPr lvl="1"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rPr>
              <a:t> http://www.youtube.com/watch?v=3aPQqNt15-o</a:t>
            </a:r>
          </a:p>
        </p:txBody>
      </p:sp>
      <p:grpSp>
        <p:nvGrpSpPr>
          <p:cNvPr id="54277" name="Grupo 8"/>
          <p:cNvGrpSpPr>
            <a:grpSpLocks/>
          </p:cNvGrpSpPr>
          <p:nvPr/>
        </p:nvGrpSpPr>
        <p:grpSpPr bwMode="auto">
          <a:xfrm>
            <a:off x="785813" y="2901950"/>
            <a:ext cx="7500937" cy="2955925"/>
            <a:chOff x="785813" y="2901950"/>
            <a:chExt cx="7500937" cy="2955925"/>
          </a:xfrm>
        </p:grpSpPr>
        <p:pic>
          <p:nvPicPr>
            <p:cNvPr id="54279" name="Picture 2"/>
            <p:cNvPicPr>
              <a:picLocks noChangeAspect="1" noChangeArrowheads="1"/>
            </p:cNvPicPr>
            <p:nvPr/>
          </p:nvPicPr>
          <p:blipFill>
            <a:blip r:embed="rId2" cstate="print"/>
            <a:srcRect/>
            <a:stretch>
              <a:fillRect/>
            </a:stretch>
          </p:blipFill>
          <p:spPr bwMode="auto">
            <a:xfrm>
              <a:off x="785813" y="2901950"/>
              <a:ext cx="3286125" cy="2954338"/>
            </a:xfrm>
            <a:prstGeom prst="rect">
              <a:avLst/>
            </a:prstGeom>
            <a:noFill/>
            <a:ln w="9525">
              <a:noFill/>
              <a:miter lim="800000"/>
              <a:headEnd/>
              <a:tailEnd/>
            </a:ln>
          </p:spPr>
        </p:pic>
        <p:pic>
          <p:nvPicPr>
            <p:cNvPr id="54280" name="Picture 4" descr="http://static.flickr.com/93/208883275_fc7672ee42.jpg"/>
            <p:cNvPicPr>
              <a:picLocks noChangeAspect="1" noChangeArrowheads="1"/>
            </p:cNvPicPr>
            <p:nvPr/>
          </p:nvPicPr>
          <p:blipFill>
            <a:blip r:embed="rId3" cstate="print"/>
            <a:srcRect/>
            <a:stretch>
              <a:fillRect/>
            </a:stretch>
          </p:blipFill>
          <p:spPr bwMode="auto">
            <a:xfrm>
              <a:off x="4346575" y="2901950"/>
              <a:ext cx="3940175" cy="2955925"/>
            </a:xfrm>
            <a:prstGeom prst="rect">
              <a:avLst/>
            </a:prstGeom>
            <a:noFill/>
            <a:ln w="9525">
              <a:noFill/>
              <a:miter lim="800000"/>
              <a:headEnd/>
              <a:tailEnd/>
            </a:ln>
          </p:spPr>
        </p:pic>
      </p:grpSp>
      <p:sp>
        <p:nvSpPr>
          <p:cNvPr id="8"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4. Dispositivos Eletromecânicos (1880 – 1930)</a:t>
            </a:r>
          </a:p>
          <a:p>
            <a:pPr algn="ctr">
              <a:defRPr/>
            </a:pPr>
            <a:endParaRPr lang="pt-BR" sz="1800" b="1" dirty="0">
              <a:effectLst>
                <a:outerShdw blurRad="38100" dist="38100" dir="2700000" algn="tl">
                  <a:srgbClr val="C0C0C0"/>
                </a:outerShdw>
              </a:effectLst>
              <a:latin typeface="Verdana"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0B4C9AEF-8898-4B2A-AD21-5E11EB4D518C}" type="slidenum">
              <a:rPr lang="pt-BR" smtClean="0"/>
              <a:pPr>
                <a:defRPr/>
              </a:pPr>
              <a:t>34</a:t>
            </a:fld>
            <a:endParaRPr lang="pt-BR"/>
          </a:p>
        </p:txBody>
      </p:sp>
      <p:sp>
        <p:nvSpPr>
          <p:cNvPr id="5" name="Text Box 2052"/>
          <p:cNvSpPr txBox="1">
            <a:spLocks noChangeArrowheads="1"/>
          </p:cNvSpPr>
          <p:nvPr/>
        </p:nvSpPr>
        <p:spPr bwMode="auto">
          <a:xfrm>
            <a:off x="990600" y="1349375"/>
            <a:ext cx="7224713" cy="1200150"/>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Em 1889 </a:t>
            </a:r>
            <a:r>
              <a:rPr lang="pt-BR" sz="1800" b="1" dirty="0" err="1">
                <a:effectLst>
                  <a:outerShdw blurRad="38100" dist="38100" dir="2700000" algn="tl">
                    <a:srgbClr val="C0C0C0"/>
                  </a:outerShdw>
                </a:effectLst>
                <a:latin typeface="Verdana" pitchFamily="34" charset="0"/>
                <a:cs typeface="Times New Roman" pitchFamily="18" charset="0"/>
              </a:rPr>
              <a:t>Herman</a:t>
            </a:r>
            <a:r>
              <a:rPr lang="pt-BR" sz="1800" b="1" dirty="0">
                <a:effectLst>
                  <a:outerShdw blurRad="38100" dist="38100" dir="2700000" algn="tl">
                    <a:srgbClr val="C0C0C0"/>
                  </a:outerShdw>
                </a:effectLst>
                <a:latin typeface="Verdana" pitchFamily="34" charset="0"/>
                <a:cs typeface="Times New Roman" pitchFamily="18" charset="0"/>
              </a:rPr>
              <a:t> </a:t>
            </a:r>
            <a:r>
              <a:rPr lang="pt-BR" sz="1800" b="1" dirty="0" err="1">
                <a:effectLst>
                  <a:outerShdw blurRad="38100" dist="38100" dir="2700000" algn="tl">
                    <a:srgbClr val="C0C0C0"/>
                  </a:outerShdw>
                </a:effectLst>
                <a:latin typeface="Verdana" pitchFamily="34" charset="0"/>
                <a:cs typeface="Times New Roman" pitchFamily="18" charset="0"/>
              </a:rPr>
              <a:t>Hollerith</a:t>
            </a:r>
            <a:r>
              <a:rPr lang="pt-BR" sz="1800" b="1" dirty="0">
                <a:effectLst>
                  <a:outerShdw blurRad="38100" dist="38100" dir="2700000" algn="tl">
                    <a:srgbClr val="C0C0C0"/>
                  </a:outerShdw>
                </a:effectLst>
                <a:latin typeface="Verdana" pitchFamily="34" charset="0"/>
                <a:cs typeface="Times New Roman" pitchFamily="18" charset="0"/>
              </a:rPr>
              <a:t> </a:t>
            </a:r>
            <a:r>
              <a:rPr lang="pt-BR" sz="1800" dirty="0">
                <a:effectLst>
                  <a:outerShdw blurRad="38100" dist="38100" dir="2700000" algn="tl">
                    <a:srgbClr val="C0C0C0"/>
                  </a:outerShdw>
                </a:effectLst>
                <a:latin typeface="Verdana" pitchFamily="34" charset="0"/>
                <a:cs typeface="Times New Roman" pitchFamily="18" charset="0"/>
              </a:rPr>
              <a:t>(1860 - 1929)</a:t>
            </a:r>
            <a:r>
              <a:rPr lang="pt-BR" sz="1800" b="1" dirty="0">
                <a:effectLst>
                  <a:outerShdw blurRad="38100" dist="38100" dir="2700000" algn="tl">
                    <a:srgbClr val="C0C0C0"/>
                  </a:outerShdw>
                </a:effectLst>
                <a:latin typeface="Verdana" pitchFamily="34" charset="0"/>
                <a:cs typeface="Times New Roman" pitchFamily="18" charset="0"/>
              </a:rPr>
              <a:t> </a:t>
            </a:r>
            <a:r>
              <a:rPr lang="pt-BR" sz="1800" dirty="0">
                <a:effectLst>
                  <a:outerShdw blurRad="38100" dist="38100" dir="2700000" algn="tl">
                    <a:srgbClr val="C0C0C0"/>
                  </a:outerShdw>
                </a:effectLst>
                <a:latin typeface="Verdana" pitchFamily="34" charset="0"/>
                <a:cs typeface="Times New Roman" pitchFamily="18" charset="0"/>
              </a:rPr>
              <a:t>desenvolveu uma máquina perfuradora de cartões e uma máquina </a:t>
            </a:r>
            <a:r>
              <a:rPr lang="pt-BR" sz="1800" dirty="0" err="1">
                <a:effectLst>
                  <a:outerShdw blurRad="38100" dist="38100" dir="2700000" algn="tl">
                    <a:srgbClr val="C0C0C0"/>
                  </a:outerShdw>
                </a:effectLst>
                <a:latin typeface="Verdana" pitchFamily="34" charset="0"/>
                <a:cs typeface="Times New Roman" pitchFamily="18" charset="0"/>
              </a:rPr>
              <a:t>tabuladora</a:t>
            </a:r>
            <a:r>
              <a:rPr lang="pt-BR" sz="1800" dirty="0">
                <a:effectLst>
                  <a:outerShdw blurRad="38100" dist="38100" dir="2700000" algn="tl">
                    <a:srgbClr val="C0C0C0"/>
                  </a:outerShdw>
                </a:effectLst>
                <a:latin typeface="Verdana" pitchFamily="34" charset="0"/>
                <a:cs typeface="Times New Roman" pitchFamily="18" charset="0"/>
              </a:rPr>
              <a:t> que contava, classificava e ordenava informações armazenadas em cartões perfurados.</a:t>
            </a:r>
          </a:p>
        </p:txBody>
      </p:sp>
      <p:sp>
        <p:nvSpPr>
          <p:cNvPr id="6" name="Text Box 2051"/>
          <p:cNvSpPr txBox="1">
            <a:spLocks noChangeArrowheads="1"/>
          </p:cNvSpPr>
          <p:nvPr/>
        </p:nvSpPr>
        <p:spPr bwMode="auto">
          <a:xfrm>
            <a:off x="685800" y="842963"/>
            <a:ext cx="7772400" cy="923925"/>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4. Dispositivos Eletromecânicos (1880 – 1930)</a:t>
            </a:r>
          </a:p>
          <a:p>
            <a:pPr algn="ctr">
              <a:defRPr/>
            </a:pPr>
            <a:endParaRPr lang="pt-BR" sz="1800" b="1" dirty="0">
              <a:effectLst>
                <a:outerShdw blurRad="38100" dist="38100" dir="2700000" algn="tl">
                  <a:srgbClr val="C0C0C0"/>
                </a:outerShdw>
              </a:effectLst>
              <a:latin typeface="Verdana" pitchFamily="34" charset="0"/>
            </a:endParaRPr>
          </a:p>
          <a:p>
            <a:pPr algn="ctr">
              <a:defRPr/>
            </a:pPr>
            <a:endParaRPr lang="pt-BR" sz="1800" b="1" dirty="0">
              <a:effectLst>
                <a:outerShdw blurRad="38100" dist="38100" dir="2700000" algn="tl">
                  <a:srgbClr val="C0C0C0"/>
                </a:outerShdw>
              </a:effectLst>
              <a:latin typeface="Verdana" pitchFamily="34" charset="0"/>
            </a:endParaRPr>
          </a:p>
        </p:txBody>
      </p:sp>
      <p:grpSp>
        <p:nvGrpSpPr>
          <p:cNvPr id="55302" name="Grupo 7"/>
          <p:cNvGrpSpPr>
            <a:grpSpLocks/>
          </p:cNvGrpSpPr>
          <p:nvPr/>
        </p:nvGrpSpPr>
        <p:grpSpPr bwMode="auto">
          <a:xfrm>
            <a:off x="1214438" y="2925763"/>
            <a:ext cx="6715125" cy="3098800"/>
            <a:chOff x="1214438" y="2925763"/>
            <a:chExt cx="6715125" cy="3098800"/>
          </a:xfrm>
        </p:grpSpPr>
        <p:pic>
          <p:nvPicPr>
            <p:cNvPr id="55303" name="Picture 2" descr="Herman Hollerith"/>
            <p:cNvPicPr>
              <a:picLocks noChangeAspect="1" noChangeArrowheads="1"/>
            </p:cNvPicPr>
            <p:nvPr/>
          </p:nvPicPr>
          <p:blipFill>
            <a:blip r:embed="rId2" cstate="print"/>
            <a:srcRect/>
            <a:stretch>
              <a:fillRect/>
            </a:stretch>
          </p:blipFill>
          <p:spPr bwMode="auto">
            <a:xfrm>
              <a:off x="1214438" y="2925763"/>
              <a:ext cx="2135187" cy="3074987"/>
            </a:xfrm>
            <a:prstGeom prst="rect">
              <a:avLst/>
            </a:prstGeom>
            <a:noFill/>
            <a:ln w="9525">
              <a:noFill/>
              <a:miter lim="800000"/>
              <a:headEnd/>
              <a:tailEnd/>
            </a:ln>
          </p:spPr>
        </p:pic>
        <p:pic>
          <p:nvPicPr>
            <p:cNvPr id="55304" name="Picture 4" descr="http://www.census.gov/history/img/pantograph.jpg"/>
            <p:cNvPicPr>
              <a:picLocks noChangeAspect="1" noChangeArrowheads="1"/>
            </p:cNvPicPr>
            <p:nvPr/>
          </p:nvPicPr>
          <p:blipFill>
            <a:blip r:embed="rId3" cstate="print"/>
            <a:srcRect/>
            <a:stretch>
              <a:fillRect/>
            </a:stretch>
          </p:blipFill>
          <p:spPr bwMode="auto">
            <a:xfrm>
              <a:off x="4214813" y="2928938"/>
              <a:ext cx="3714750" cy="3095625"/>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46D1A3A9-734E-4835-98D4-77ADDCF99F20}" type="slidenum">
              <a:rPr lang="pt-BR" smtClean="0"/>
              <a:pPr>
                <a:defRPr/>
              </a:pPr>
              <a:t>35</a:t>
            </a:fld>
            <a:endParaRPr lang="pt-BR"/>
          </a:p>
        </p:txBody>
      </p:sp>
      <p:sp>
        <p:nvSpPr>
          <p:cNvPr id="5" name="Text Box 2052"/>
          <p:cNvSpPr txBox="1">
            <a:spLocks noChangeArrowheads="1"/>
          </p:cNvSpPr>
          <p:nvPr/>
        </p:nvSpPr>
        <p:spPr bwMode="auto">
          <a:xfrm>
            <a:off x="990600" y="1349375"/>
            <a:ext cx="7224713" cy="2308225"/>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Por causa dessa invenção, o </a:t>
            </a:r>
            <a:r>
              <a:rPr lang="pt-BR" sz="1800" i="1" dirty="0">
                <a:effectLst>
                  <a:outerShdw blurRad="38100" dist="38100" dir="2700000" algn="tl">
                    <a:srgbClr val="C0C0C0"/>
                  </a:outerShdw>
                </a:effectLst>
                <a:latin typeface="Verdana" pitchFamily="34" charset="0"/>
                <a:cs typeface="Times New Roman" pitchFamily="18" charset="0"/>
              </a:rPr>
              <a:t>Bureau </a:t>
            </a:r>
            <a:r>
              <a:rPr lang="pt-BR" sz="1800" i="1" dirty="0" err="1">
                <a:effectLst>
                  <a:outerShdw blurRad="38100" dist="38100" dir="2700000" algn="tl">
                    <a:srgbClr val="C0C0C0"/>
                  </a:outerShdw>
                </a:effectLst>
                <a:latin typeface="Verdana" pitchFamily="34" charset="0"/>
                <a:cs typeface="Times New Roman" pitchFamily="18" charset="0"/>
              </a:rPr>
              <a:t>of</a:t>
            </a:r>
            <a:r>
              <a:rPr lang="pt-BR" sz="1800" i="1" dirty="0">
                <a:effectLst>
                  <a:outerShdw blurRad="38100" dist="38100" dir="2700000" algn="tl">
                    <a:srgbClr val="C0C0C0"/>
                  </a:outerShdw>
                </a:effectLst>
                <a:latin typeface="Verdana" pitchFamily="34" charset="0"/>
                <a:cs typeface="Times New Roman" pitchFamily="18" charset="0"/>
              </a:rPr>
              <a:t> </a:t>
            </a:r>
            <a:r>
              <a:rPr lang="pt-BR" sz="1800" i="1" dirty="0" err="1">
                <a:effectLst>
                  <a:outerShdw blurRad="38100" dist="38100" dir="2700000" algn="tl">
                    <a:srgbClr val="C0C0C0"/>
                  </a:outerShdw>
                </a:effectLst>
                <a:latin typeface="Verdana" pitchFamily="34" charset="0"/>
                <a:cs typeface="Times New Roman" pitchFamily="18" charset="0"/>
              </a:rPr>
              <a:t>Census</a:t>
            </a:r>
            <a:r>
              <a:rPr lang="pt-BR" sz="1800" dirty="0">
                <a:effectLst>
                  <a:outerShdw blurRad="38100" dist="38100" dir="2700000" algn="tl">
                    <a:srgbClr val="C0C0C0"/>
                  </a:outerShdw>
                </a:effectLst>
                <a:latin typeface="Verdana" pitchFamily="34" charset="0"/>
                <a:cs typeface="Times New Roman" pitchFamily="18" charset="0"/>
              </a:rPr>
              <a:t> dos EUA contratou </a:t>
            </a:r>
            <a:r>
              <a:rPr lang="pt-BR" sz="1800" dirty="0" err="1">
                <a:effectLst>
                  <a:outerShdw blurRad="38100" dist="38100" dir="2700000" algn="tl">
                    <a:srgbClr val="C0C0C0"/>
                  </a:outerShdw>
                </a:effectLst>
                <a:latin typeface="Verdana" pitchFamily="34" charset="0"/>
                <a:cs typeface="Times New Roman" pitchFamily="18" charset="0"/>
              </a:rPr>
              <a:t>Hollerith</a:t>
            </a:r>
            <a:r>
              <a:rPr lang="pt-BR" sz="1800" dirty="0">
                <a:effectLst>
                  <a:outerShdw blurRad="38100" dist="38100" dir="2700000" algn="tl">
                    <a:srgbClr val="C0C0C0"/>
                  </a:outerShdw>
                </a:effectLst>
                <a:latin typeface="Verdana" pitchFamily="34" charset="0"/>
                <a:cs typeface="Times New Roman" pitchFamily="18" charset="0"/>
              </a:rPr>
              <a:t> em 1890 para utilizar sua máquina na apuração de dados do censo do mesmo ano. </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O censo foi apurado em dois anos e meio, apesar do aumento da população de 50 para 63 milhões de habitantes em relação ao censo de 1880, que consumiu quase 10 anos de processamento manual.</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4. Dispositivos Eletromecânicos (1880 – 1930)</a:t>
            </a:r>
          </a:p>
          <a:p>
            <a:pPr algn="ctr">
              <a:defRPr/>
            </a:pPr>
            <a:endParaRPr lang="pt-BR" sz="1800" b="1" dirty="0">
              <a:effectLst>
                <a:outerShdw blurRad="38100" dist="38100" dir="2700000" algn="tl">
                  <a:srgbClr val="C0C0C0"/>
                </a:outerShdw>
              </a:effectLst>
              <a:latin typeface="Verdana" pitchFamily="34" charset="0"/>
            </a:endParaRPr>
          </a:p>
        </p:txBody>
      </p:sp>
      <p:grpSp>
        <p:nvGrpSpPr>
          <p:cNvPr id="56326" name="Grupo 7"/>
          <p:cNvGrpSpPr>
            <a:grpSpLocks/>
          </p:cNvGrpSpPr>
          <p:nvPr/>
        </p:nvGrpSpPr>
        <p:grpSpPr bwMode="auto">
          <a:xfrm>
            <a:off x="2071688" y="3714750"/>
            <a:ext cx="5286375" cy="2265363"/>
            <a:chOff x="2071688" y="3714750"/>
            <a:chExt cx="5286375" cy="2265363"/>
          </a:xfrm>
        </p:grpSpPr>
        <p:pic>
          <p:nvPicPr>
            <p:cNvPr id="56327" name="Picture 2" descr="http://farm1.static.flickr.com/51/143443768_b1308f747b.jpg"/>
            <p:cNvPicPr>
              <a:picLocks noChangeAspect="1" noChangeArrowheads="1"/>
            </p:cNvPicPr>
            <p:nvPr/>
          </p:nvPicPr>
          <p:blipFill>
            <a:blip r:embed="rId2" cstate="print"/>
            <a:srcRect/>
            <a:stretch>
              <a:fillRect/>
            </a:stretch>
          </p:blipFill>
          <p:spPr bwMode="auto">
            <a:xfrm>
              <a:off x="4357688" y="3714750"/>
              <a:ext cx="3000375" cy="2251075"/>
            </a:xfrm>
            <a:prstGeom prst="rect">
              <a:avLst/>
            </a:prstGeom>
            <a:noFill/>
            <a:ln w="9525">
              <a:noFill/>
              <a:miter lim="800000"/>
              <a:headEnd/>
              <a:tailEnd/>
            </a:ln>
          </p:spPr>
        </p:pic>
        <p:pic>
          <p:nvPicPr>
            <p:cNvPr id="56328" name="Picture 4" descr="http://www.officemuseum.com/1908_Hollerith_Machine.jpg"/>
            <p:cNvPicPr>
              <a:picLocks noChangeAspect="1" noChangeArrowheads="1"/>
            </p:cNvPicPr>
            <p:nvPr/>
          </p:nvPicPr>
          <p:blipFill>
            <a:blip r:embed="rId3" cstate="print"/>
            <a:srcRect/>
            <a:stretch>
              <a:fillRect/>
            </a:stretch>
          </p:blipFill>
          <p:spPr bwMode="auto">
            <a:xfrm>
              <a:off x="2071688" y="3714750"/>
              <a:ext cx="1643062" cy="2265363"/>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1502459C-E05D-4C4D-95CB-C83B51E26316}" type="slidenum">
              <a:rPr lang="pt-BR" smtClean="0"/>
              <a:pPr>
                <a:defRPr/>
              </a:pPr>
              <a:t>36</a:t>
            </a:fld>
            <a:endParaRPr lang="pt-BR"/>
          </a:p>
        </p:txBody>
      </p:sp>
      <p:sp>
        <p:nvSpPr>
          <p:cNvPr id="5" name="Text Box 2052"/>
          <p:cNvSpPr txBox="1">
            <a:spLocks noChangeArrowheads="1"/>
          </p:cNvSpPr>
          <p:nvPr/>
        </p:nvSpPr>
        <p:spPr bwMode="auto">
          <a:xfrm>
            <a:off x="990600" y="1349375"/>
            <a:ext cx="7224713" cy="258603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O sucesso de </a:t>
            </a:r>
            <a:r>
              <a:rPr lang="pt-BR" sz="1800" dirty="0" err="1">
                <a:effectLst>
                  <a:outerShdw blurRad="38100" dist="38100" dir="2700000" algn="tl">
                    <a:srgbClr val="C0C0C0"/>
                  </a:outerShdw>
                </a:effectLst>
                <a:latin typeface="Verdana" pitchFamily="34" charset="0"/>
                <a:cs typeface="Times New Roman" pitchFamily="18" charset="0"/>
              </a:rPr>
              <a:t>Hollerith</a:t>
            </a:r>
            <a:r>
              <a:rPr lang="pt-BR" sz="1800" dirty="0">
                <a:effectLst>
                  <a:outerShdw blurRad="38100" dist="38100" dir="2700000" algn="tl">
                    <a:srgbClr val="C0C0C0"/>
                  </a:outerShdw>
                </a:effectLst>
                <a:latin typeface="Verdana" pitchFamily="34" charset="0"/>
                <a:cs typeface="Times New Roman" pitchFamily="18" charset="0"/>
              </a:rPr>
              <a:t> com a apuração do censo conduziu à criação, em 1896, da </a:t>
            </a:r>
            <a:r>
              <a:rPr lang="pt-BR" sz="1800" i="1" dirty="0" err="1">
                <a:effectLst>
                  <a:outerShdw blurRad="38100" dist="38100" dir="2700000" algn="tl">
                    <a:srgbClr val="C0C0C0"/>
                  </a:outerShdw>
                </a:effectLst>
                <a:latin typeface="Verdana" pitchFamily="34" charset="0"/>
                <a:cs typeface="Times New Roman" pitchFamily="18" charset="0"/>
              </a:rPr>
              <a:t>Tabulating</a:t>
            </a:r>
            <a:r>
              <a:rPr lang="pt-BR" sz="1800" i="1" dirty="0">
                <a:effectLst>
                  <a:outerShdw blurRad="38100" dist="38100" dir="2700000" algn="tl">
                    <a:srgbClr val="C0C0C0"/>
                  </a:outerShdw>
                </a:effectLst>
                <a:latin typeface="Verdana" pitchFamily="34" charset="0"/>
                <a:cs typeface="Times New Roman" pitchFamily="18" charset="0"/>
              </a:rPr>
              <a:t> Machine </a:t>
            </a:r>
            <a:r>
              <a:rPr lang="pt-BR" sz="1800" i="1" dirty="0" err="1">
                <a:effectLst>
                  <a:outerShdw blurRad="38100" dist="38100" dir="2700000" algn="tl">
                    <a:srgbClr val="C0C0C0"/>
                  </a:outerShdw>
                </a:effectLst>
                <a:latin typeface="Verdana" pitchFamily="34" charset="0"/>
                <a:cs typeface="Times New Roman" pitchFamily="18" charset="0"/>
              </a:rPr>
              <a:t>Company</a:t>
            </a:r>
            <a:r>
              <a:rPr lang="pt-BR" sz="1800" dirty="0">
                <a:effectLst>
                  <a:outerShdw blurRad="38100" dist="38100" dir="2700000" algn="tl">
                    <a:srgbClr val="C0C0C0"/>
                  </a:outerShdw>
                </a:effectLst>
                <a:latin typeface="Verdana" pitchFamily="34" charset="0"/>
                <a:cs typeface="Times New Roman" pitchFamily="18" charset="0"/>
              </a:rPr>
              <a:t>, por onde </a:t>
            </a:r>
            <a:r>
              <a:rPr lang="pt-BR" sz="1800" dirty="0" err="1">
                <a:effectLst>
                  <a:outerShdw blurRad="38100" dist="38100" dir="2700000" algn="tl">
                    <a:srgbClr val="C0C0C0"/>
                  </a:outerShdw>
                </a:effectLst>
                <a:latin typeface="Verdana" pitchFamily="34" charset="0"/>
                <a:cs typeface="Times New Roman" pitchFamily="18" charset="0"/>
              </a:rPr>
              <a:t>Hollerith</a:t>
            </a:r>
            <a:r>
              <a:rPr lang="pt-BR" sz="1800" dirty="0">
                <a:effectLst>
                  <a:outerShdw blurRad="38100" dist="38100" dir="2700000" algn="tl">
                    <a:srgbClr val="C0C0C0"/>
                  </a:outerShdw>
                </a:effectLst>
                <a:latin typeface="Verdana" pitchFamily="34" charset="0"/>
                <a:cs typeface="Times New Roman" pitchFamily="18" charset="0"/>
              </a:rPr>
              <a:t> vendia uma linha de máquinas de tabulação com cartões perfurados.</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Em 1911 um banqueiro (</a:t>
            </a:r>
            <a:r>
              <a:rPr lang="pt-BR" sz="1800" b="1" dirty="0">
                <a:effectLst>
                  <a:outerShdw blurRad="38100" dist="38100" dir="2700000" algn="tl">
                    <a:srgbClr val="C0C0C0"/>
                  </a:outerShdw>
                </a:effectLst>
                <a:latin typeface="Verdana" pitchFamily="34" charset="0"/>
                <a:cs typeface="Times New Roman" pitchFamily="18" charset="0"/>
              </a:rPr>
              <a:t>Charles R. </a:t>
            </a:r>
            <a:r>
              <a:rPr lang="pt-BR" sz="1800" b="1" dirty="0" err="1">
                <a:effectLst>
                  <a:outerShdw blurRad="38100" dist="38100" dir="2700000" algn="tl">
                    <a:srgbClr val="C0C0C0"/>
                  </a:outerShdw>
                </a:effectLst>
                <a:latin typeface="Verdana" pitchFamily="34" charset="0"/>
                <a:cs typeface="Times New Roman" pitchFamily="18" charset="0"/>
              </a:rPr>
              <a:t>Flint</a:t>
            </a:r>
            <a:r>
              <a:rPr lang="pt-BR" sz="1800" dirty="0">
                <a:effectLst>
                  <a:outerShdw blurRad="38100" dist="38100" dir="2700000" algn="tl">
                    <a:srgbClr val="C0C0C0"/>
                  </a:outerShdw>
                </a:effectLst>
                <a:latin typeface="Verdana" pitchFamily="34" charset="0"/>
                <a:cs typeface="Times New Roman" pitchFamily="18" charset="0"/>
              </a:rPr>
              <a:t>) persuadiu três companhias a se juntarem, entre elas a empresa de </a:t>
            </a:r>
            <a:r>
              <a:rPr lang="pt-BR" sz="1800" dirty="0" err="1">
                <a:effectLst>
                  <a:outerShdw blurRad="38100" dist="38100" dir="2700000" algn="tl">
                    <a:srgbClr val="C0C0C0"/>
                  </a:outerShdw>
                </a:effectLst>
                <a:latin typeface="Verdana" pitchFamily="34" charset="0"/>
                <a:cs typeface="Times New Roman" pitchFamily="18" charset="0"/>
              </a:rPr>
              <a:t>Hollerith</a:t>
            </a:r>
            <a:r>
              <a:rPr lang="pt-BR" sz="1800" dirty="0">
                <a:effectLst>
                  <a:outerShdw blurRad="38100" dist="38100" dir="2700000" algn="tl">
                    <a:srgbClr val="C0C0C0"/>
                  </a:outerShdw>
                </a:effectLst>
                <a:latin typeface="Verdana" pitchFamily="34" charset="0"/>
                <a:cs typeface="Times New Roman" pitchFamily="18" charset="0"/>
              </a:rPr>
              <a:t>, formando a </a:t>
            </a:r>
            <a:r>
              <a:rPr lang="pt-BR" sz="1800" i="1" dirty="0" err="1">
                <a:effectLst>
                  <a:outerShdw blurRad="38100" dist="38100" dir="2700000" algn="tl">
                    <a:srgbClr val="C0C0C0"/>
                  </a:outerShdw>
                </a:effectLst>
                <a:latin typeface="Verdana" pitchFamily="34" charset="0"/>
                <a:cs typeface="Times New Roman" pitchFamily="18" charset="0"/>
              </a:rPr>
              <a:t>Computing-Tabulating-Recording</a:t>
            </a:r>
            <a:r>
              <a:rPr lang="pt-BR" sz="1800" i="1" dirty="0">
                <a:effectLst>
                  <a:outerShdw blurRad="38100" dist="38100" dir="2700000" algn="tl">
                    <a:srgbClr val="C0C0C0"/>
                  </a:outerShdw>
                </a:effectLst>
                <a:latin typeface="Verdana" pitchFamily="34" charset="0"/>
                <a:cs typeface="Times New Roman" pitchFamily="18" charset="0"/>
              </a:rPr>
              <a:t> </a:t>
            </a:r>
            <a:r>
              <a:rPr lang="pt-BR" sz="1800" i="1" dirty="0" err="1">
                <a:effectLst>
                  <a:outerShdw blurRad="38100" dist="38100" dir="2700000" algn="tl">
                    <a:srgbClr val="C0C0C0"/>
                  </a:outerShdw>
                </a:effectLst>
                <a:latin typeface="Verdana" pitchFamily="34" charset="0"/>
                <a:cs typeface="Times New Roman" pitchFamily="18" charset="0"/>
              </a:rPr>
              <a:t>Company</a:t>
            </a:r>
            <a:r>
              <a:rPr lang="pt-BR" sz="1800" dirty="0">
                <a:effectLst>
                  <a:outerShdw blurRad="38100" dist="38100" dir="2700000" algn="tl">
                    <a:srgbClr val="C0C0C0"/>
                  </a:outerShdw>
                </a:effectLst>
                <a:latin typeface="Verdana" pitchFamily="34" charset="0"/>
                <a:cs typeface="Times New Roman" pitchFamily="18" charset="0"/>
              </a:rPr>
              <a:t>.</a:t>
            </a:r>
          </a:p>
        </p:txBody>
      </p:sp>
      <p:sp>
        <p:nvSpPr>
          <p:cNvPr id="6" name="Text Box 2051"/>
          <p:cNvSpPr txBox="1">
            <a:spLocks noChangeArrowheads="1"/>
          </p:cNvSpPr>
          <p:nvPr/>
        </p:nvSpPr>
        <p:spPr bwMode="auto">
          <a:xfrm>
            <a:off x="685800" y="842963"/>
            <a:ext cx="7772400" cy="923925"/>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4. Dispositivos Eletromecânicos (1880 – 1930)</a:t>
            </a:r>
          </a:p>
          <a:p>
            <a:pPr algn="ctr">
              <a:defRPr/>
            </a:pPr>
            <a:endParaRPr lang="pt-BR" sz="1800" b="1" dirty="0">
              <a:effectLst>
                <a:outerShdw blurRad="38100" dist="38100" dir="2700000" algn="tl">
                  <a:srgbClr val="C0C0C0"/>
                </a:outerShdw>
              </a:effectLst>
              <a:latin typeface="Verdana" pitchFamily="34" charset="0"/>
            </a:endParaRPr>
          </a:p>
          <a:p>
            <a:pPr algn="ctr">
              <a:defRPr/>
            </a:pPr>
            <a:endParaRPr lang="pt-BR" sz="1800" b="1" dirty="0">
              <a:effectLst>
                <a:outerShdw blurRad="38100" dist="38100" dir="2700000" algn="tl">
                  <a:srgbClr val="C0C0C0"/>
                </a:outerShdw>
              </a:effectLst>
              <a:latin typeface="Verdana" pitchFamily="34" charset="0"/>
            </a:endParaRPr>
          </a:p>
        </p:txBody>
      </p:sp>
      <p:grpSp>
        <p:nvGrpSpPr>
          <p:cNvPr id="57350" name="Grupo 7"/>
          <p:cNvGrpSpPr>
            <a:grpSpLocks/>
          </p:cNvGrpSpPr>
          <p:nvPr/>
        </p:nvGrpSpPr>
        <p:grpSpPr bwMode="auto">
          <a:xfrm>
            <a:off x="2714625" y="3929063"/>
            <a:ext cx="4211638" cy="2033587"/>
            <a:chOff x="2714625" y="3929063"/>
            <a:chExt cx="4211638" cy="2033587"/>
          </a:xfrm>
        </p:grpSpPr>
        <p:pic>
          <p:nvPicPr>
            <p:cNvPr id="57351" name="Picture 2" descr="Computing-Tabulating-Recording Company (1911-1924)"/>
            <p:cNvPicPr>
              <a:picLocks noChangeAspect="1" noChangeArrowheads="1"/>
            </p:cNvPicPr>
            <p:nvPr/>
          </p:nvPicPr>
          <p:blipFill>
            <a:blip r:embed="rId2" cstate="print"/>
            <a:srcRect/>
            <a:stretch>
              <a:fillRect/>
            </a:stretch>
          </p:blipFill>
          <p:spPr bwMode="auto">
            <a:xfrm>
              <a:off x="5299075" y="3929063"/>
              <a:ext cx="1627188" cy="2027237"/>
            </a:xfrm>
            <a:prstGeom prst="rect">
              <a:avLst/>
            </a:prstGeom>
            <a:noFill/>
            <a:ln w="9525">
              <a:noFill/>
              <a:miter lim="800000"/>
              <a:headEnd/>
              <a:tailEnd/>
            </a:ln>
          </p:spPr>
        </p:pic>
        <p:pic>
          <p:nvPicPr>
            <p:cNvPr id="57352" name="Picture 8" descr="Charles R. Flint"/>
            <p:cNvPicPr>
              <a:picLocks noChangeAspect="1" noChangeArrowheads="1"/>
            </p:cNvPicPr>
            <p:nvPr/>
          </p:nvPicPr>
          <p:blipFill>
            <a:blip r:embed="rId3" cstate="print"/>
            <a:srcRect/>
            <a:stretch>
              <a:fillRect/>
            </a:stretch>
          </p:blipFill>
          <p:spPr bwMode="auto">
            <a:xfrm>
              <a:off x="2714625" y="3929063"/>
              <a:ext cx="1370013" cy="2033587"/>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6B777DD0-BBD8-4027-9591-8B0E56C3C2D9}" type="slidenum">
              <a:rPr lang="pt-BR" smtClean="0"/>
              <a:pPr>
                <a:defRPr/>
              </a:pPr>
              <a:t>37</a:t>
            </a:fld>
            <a:endParaRPr lang="pt-BR"/>
          </a:p>
        </p:txBody>
      </p:sp>
      <p:sp>
        <p:nvSpPr>
          <p:cNvPr id="5" name="Text Box 2052"/>
          <p:cNvSpPr txBox="1">
            <a:spLocks noChangeArrowheads="1"/>
          </p:cNvSpPr>
          <p:nvPr/>
        </p:nvSpPr>
        <p:spPr bwMode="auto">
          <a:xfrm>
            <a:off x="990600" y="1349375"/>
            <a:ext cx="7224713" cy="4647426"/>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Em 1914 </a:t>
            </a:r>
            <a:r>
              <a:rPr lang="pt-BR" sz="1800" b="1" dirty="0">
                <a:effectLst>
                  <a:outerShdw blurRad="38100" dist="38100" dir="2700000" algn="tl">
                    <a:srgbClr val="C0C0C0"/>
                  </a:outerShdw>
                </a:effectLst>
                <a:latin typeface="Verdana" pitchFamily="34" charset="0"/>
                <a:cs typeface="Times New Roman" pitchFamily="18" charset="0"/>
              </a:rPr>
              <a:t>Thomas J. Watson </a:t>
            </a:r>
            <a:r>
              <a:rPr lang="pt-BR" sz="1800" dirty="0">
                <a:effectLst>
                  <a:outerShdw blurRad="38100" dist="38100" dir="2700000" algn="tl">
                    <a:srgbClr val="C0C0C0"/>
                  </a:outerShdw>
                </a:effectLst>
                <a:latin typeface="Verdana" pitchFamily="34" charset="0"/>
                <a:cs typeface="Times New Roman" pitchFamily="18" charset="0"/>
              </a:rPr>
              <a:t>foi contratado como gerente geral, e em 1924 ele mudou o nome da companhia para IBM - </a:t>
            </a:r>
            <a:r>
              <a:rPr lang="pt-BR" sz="1800" i="1" dirty="0" err="1">
                <a:effectLst>
                  <a:outerShdw blurRad="38100" dist="38100" dir="2700000" algn="tl">
                    <a:srgbClr val="C0C0C0"/>
                  </a:outerShdw>
                </a:effectLst>
                <a:latin typeface="Verdana" pitchFamily="34" charset="0"/>
                <a:cs typeface="Times New Roman" pitchFamily="18" charset="0"/>
              </a:rPr>
              <a:t>International</a:t>
            </a:r>
            <a:r>
              <a:rPr lang="pt-BR" sz="1800" i="1" dirty="0">
                <a:effectLst>
                  <a:outerShdw blurRad="38100" dist="38100" dir="2700000" algn="tl">
                    <a:srgbClr val="C0C0C0"/>
                  </a:outerShdw>
                </a:effectLst>
                <a:latin typeface="Verdana" pitchFamily="34" charset="0"/>
                <a:cs typeface="Times New Roman" pitchFamily="18" charset="0"/>
              </a:rPr>
              <a:t> Business Machines.</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r>
              <a:rPr lang="pt-BR" sz="1200" dirty="0" smtClean="0">
                <a:effectLst>
                  <a:outerShdw blurRad="38100" dist="38100" dir="2700000" algn="tl">
                    <a:srgbClr val="C0C0C0"/>
                  </a:outerShdw>
                </a:effectLst>
                <a:latin typeface="Verdana" pitchFamily="34" charset="0"/>
                <a:cs typeface="Times New Roman" pitchFamily="18" charset="0"/>
              </a:rPr>
              <a:t>http</a:t>
            </a:r>
            <a:r>
              <a:rPr lang="pt-BR" sz="1200" dirty="0">
                <a:effectLst>
                  <a:outerShdw blurRad="38100" dist="38100" dir="2700000" algn="tl">
                    <a:srgbClr val="C0C0C0"/>
                  </a:outerShdw>
                </a:effectLst>
                <a:latin typeface="Verdana" pitchFamily="34" charset="0"/>
                <a:cs typeface="Times New Roman" pitchFamily="18" charset="0"/>
              </a:rPr>
              <a:t>://www-03.ibm.com/ibm/history/exhibits/logo/logo_1.html</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4. Dispositivos Eletromecânicos (1880 – 1930)</a:t>
            </a:r>
          </a:p>
          <a:p>
            <a:pPr algn="ctr">
              <a:defRPr/>
            </a:pPr>
            <a:endParaRPr lang="pt-BR" sz="1800" b="1" dirty="0">
              <a:effectLst>
                <a:outerShdw blurRad="38100" dist="38100" dir="2700000" algn="tl">
                  <a:srgbClr val="C0C0C0"/>
                </a:outerShdw>
              </a:effectLst>
              <a:latin typeface="Verdana" pitchFamily="34" charset="0"/>
            </a:endParaRPr>
          </a:p>
        </p:txBody>
      </p:sp>
      <p:grpSp>
        <p:nvGrpSpPr>
          <p:cNvPr id="58374" name="Grupo 7"/>
          <p:cNvGrpSpPr>
            <a:grpSpLocks/>
          </p:cNvGrpSpPr>
          <p:nvPr/>
        </p:nvGrpSpPr>
        <p:grpSpPr bwMode="auto">
          <a:xfrm>
            <a:off x="1643063" y="2357430"/>
            <a:ext cx="6357937" cy="3124200"/>
            <a:chOff x="1643063" y="2857500"/>
            <a:chExt cx="6357937" cy="3124200"/>
          </a:xfrm>
        </p:grpSpPr>
        <p:pic>
          <p:nvPicPr>
            <p:cNvPr id="58375" name="Picture 2" descr="International Business Machines (1924-1946)"/>
            <p:cNvPicPr>
              <a:picLocks noChangeAspect="1" noChangeArrowheads="1"/>
            </p:cNvPicPr>
            <p:nvPr/>
          </p:nvPicPr>
          <p:blipFill>
            <a:blip r:embed="rId2" cstate="print"/>
            <a:srcRect/>
            <a:stretch>
              <a:fillRect/>
            </a:stretch>
          </p:blipFill>
          <p:spPr bwMode="auto">
            <a:xfrm>
              <a:off x="4210050" y="2857500"/>
              <a:ext cx="3790950" cy="3124200"/>
            </a:xfrm>
            <a:prstGeom prst="rect">
              <a:avLst/>
            </a:prstGeom>
            <a:noFill/>
            <a:ln w="9525">
              <a:noFill/>
              <a:miter lim="800000"/>
              <a:headEnd/>
              <a:tailEnd/>
            </a:ln>
          </p:spPr>
        </p:pic>
        <p:pic>
          <p:nvPicPr>
            <p:cNvPr id="58376" name="Picture 8" descr="Thomas J. Watson"/>
            <p:cNvPicPr>
              <a:picLocks noChangeAspect="1" noChangeArrowheads="1"/>
            </p:cNvPicPr>
            <p:nvPr/>
          </p:nvPicPr>
          <p:blipFill>
            <a:blip r:embed="rId3" cstate="print"/>
            <a:srcRect/>
            <a:stretch>
              <a:fillRect/>
            </a:stretch>
          </p:blipFill>
          <p:spPr bwMode="auto">
            <a:xfrm>
              <a:off x="1643063" y="3032125"/>
              <a:ext cx="1900237" cy="2901950"/>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065B3ADA-AE8C-4C03-B281-1F39FEAA8E17}" type="slidenum">
              <a:rPr lang="pt-BR" smtClean="0"/>
              <a:pPr>
                <a:defRPr/>
              </a:pPr>
              <a:t>38</a:t>
            </a:fld>
            <a:endParaRPr lang="pt-BR"/>
          </a:p>
        </p:txBody>
      </p:sp>
      <p:sp>
        <p:nvSpPr>
          <p:cNvPr id="5" name="Text Box 2052"/>
          <p:cNvSpPr txBox="1">
            <a:spLocks noChangeArrowheads="1"/>
          </p:cNvSpPr>
          <p:nvPr/>
        </p:nvSpPr>
        <p:spPr bwMode="auto">
          <a:xfrm>
            <a:off x="990600" y="1349375"/>
            <a:ext cx="7224713" cy="3698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Relé (Joseph Henry):</a:t>
            </a:r>
            <a:endParaRPr lang="pt-BR" sz="1800" i="1"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4. Dispositivos Eletromecânicos (1880 – 1930)</a:t>
            </a:r>
          </a:p>
        </p:txBody>
      </p:sp>
      <p:grpSp>
        <p:nvGrpSpPr>
          <p:cNvPr id="59398" name="Grupo 7"/>
          <p:cNvGrpSpPr>
            <a:grpSpLocks/>
          </p:cNvGrpSpPr>
          <p:nvPr/>
        </p:nvGrpSpPr>
        <p:grpSpPr bwMode="auto">
          <a:xfrm>
            <a:off x="1155700" y="1730375"/>
            <a:ext cx="6916738" cy="4341813"/>
            <a:chOff x="1155700" y="1730375"/>
            <a:chExt cx="6916738" cy="4341813"/>
          </a:xfrm>
        </p:grpSpPr>
        <p:pic>
          <p:nvPicPr>
            <p:cNvPr id="59399" name="Picture 8" descr="http://upload.wikimedia.org/wikipedia/commons/9/93/Rele_2.jpg"/>
            <p:cNvPicPr>
              <a:picLocks noChangeAspect="1" noChangeArrowheads="1"/>
            </p:cNvPicPr>
            <p:nvPr/>
          </p:nvPicPr>
          <p:blipFill>
            <a:blip r:embed="rId2" cstate="print"/>
            <a:srcRect/>
            <a:stretch>
              <a:fillRect/>
            </a:stretch>
          </p:blipFill>
          <p:spPr bwMode="auto">
            <a:xfrm>
              <a:off x="5572125" y="1730375"/>
              <a:ext cx="2500313" cy="4341813"/>
            </a:xfrm>
            <a:prstGeom prst="rect">
              <a:avLst/>
            </a:prstGeom>
            <a:noFill/>
            <a:ln w="9525">
              <a:noFill/>
              <a:miter lim="800000"/>
              <a:headEnd/>
              <a:tailEnd/>
            </a:ln>
          </p:spPr>
        </p:pic>
        <p:pic>
          <p:nvPicPr>
            <p:cNvPr id="59400" name="Picture 9"/>
            <p:cNvPicPr>
              <a:picLocks noChangeAspect="1" noChangeArrowheads="1"/>
            </p:cNvPicPr>
            <p:nvPr/>
          </p:nvPicPr>
          <p:blipFill>
            <a:blip r:embed="rId3" cstate="print"/>
            <a:srcRect/>
            <a:stretch>
              <a:fillRect/>
            </a:stretch>
          </p:blipFill>
          <p:spPr bwMode="auto">
            <a:xfrm>
              <a:off x="1155700" y="2071688"/>
              <a:ext cx="3844925" cy="3357562"/>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8EF77119-70C5-43FA-B872-8172A2C35AD3}" type="slidenum">
              <a:rPr lang="pt-BR" smtClean="0"/>
              <a:pPr>
                <a:defRPr/>
              </a:pPr>
              <a:t>39</a:t>
            </a:fld>
            <a:endParaRPr lang="pt-BR"/>
          </a:p>
        </p:txBody>
      </p:sp>
      <p:sp>
        <p:nvSpPr>
          <p:cNvPr id="5" name="Text Box 2052"/>
          <p:cNvSpPr txBox="1">
            <a:spLocks noChangeArrowheads="1"/>
          </p:cNvSpPr>
          <p:nvPr/>
        </p:nvSpPr>
        <p:spPr bwMode="auto">
          <a:xfrm>
            <a:off x="990600" y="1349375"/>
            <a:ext cx="7224713" cy="17541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Na década de 1930, </a:t>
            </a:r>
            <a:r>
              <a:rPr lang="pt-BR" sz="1800" b="1" dirty="0">
                <a:effectLst>
                  <a:outerShdw blurRad="38100" dist="38100" dir="2700000" algn="tl">
                    <a:srgbClr val="C0C0C0"/>
                  </a:outerShdw>
                </a:effectLst>
                <a:latin typeface="Verdana" pitchFamily="34" charset="0"/>
                <a:cs typeface="Times New Roman" pitchFamily="18" charset="0"/>
              </a:rPr>
              <a:t>Konrad </a:t>
            </a:r>
            <a:r>
              <a:rPr lang="pt-BR" sz="1800" b="1" dirty="0" err="1">
                <a:effectLst>
                  <a:outerShdw blurRad="38100" dist="38100" dir="2700000" algn="tl">
                    <a:srgbClr val="C0C0C0"/>
                  </a:outerShdw>
                </a:effectLst>
                <a:latin typeface="Verdana" pitchFamily="34" charset="0"/>
                <a:cs typeface="Times New Roman" pitchFamily="18" charset="0"/>
              </a:rPr>
              <a:t>Zuse</a:t>
            </a:r>
            <a:r>
              <a:rPr lang="pt-BR" sz="1800" b="1" dirty="0">
                <a:effectLst>
                  <a:outerShdw blurRad="38100" dist="38100" dir="2700000" algn="tl">
                    <a:srgbClr val="C0C0C0"/>
                  </a:outerShdw>
                </a:effectLst>
                <a:latin typeface="Verdana" pitchFamily="34" charset="0"/>
                <a:cs typeface="Times New Roman" pitchFamily="18" charset="0"/>
              </a:rPr>
              <a:t> </a:t>
            </a:r>
            <a:r>
              <a:rPr lang="pt-BR" sz="1800" dirty="0">
                <a:effectLst>
                  <a:outerShdw blurRad="38100" dist="38100" dir="2700000" algn="tl">
                    <a:srgbClr val="C0C0C0"/>
                  </a:outerShdw>
                </a:effectLst>
                <a:latin typeface="Verdana" pitchFamily="34" charset="0"/>
                <a:cs typeface="Times New Roman" pitchFamily="18" charset="0"/>
              </a:rPr>
              <a:t>(1910 - 1955), um estudante de engenharia alemão, criou sua primeira máquina (binária), chamada Z1, baseada em relés eletromecânicos.</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Z1:</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4. Dispositivos Eletromecânicos (1880 – 1930)</a:t>
            </a:r>
          </a:p>
          <a:p>
            <a:pPr algn="ctr">
              <a:defRPr/>
            </a:pPr>
            <a:endParaRPr lang="pt-BR" sz="1800" b="1" dirty="0">
              <a:effectLst>
                <a:outerShdw blurRad="38100" dist="38100" dir="2700000" algn="tl">
                  <a:srgbClr val="C0C0C0"/>
                </a:outerShdw>
              </a:effectLst>
              <a:latin typeface="Verdana" pitchFamily="34" charset="0"/>
            </a:endParaRPr>
          </a:p>
        </p:txBody>
      </p:sp>
      <p:pic>
        <p:nvPicPr>
          <p:cNvPr id="60422" name="Picture 2" descr="Konrad Zuse with a replica of the Z1."/>
          <p:cNvPicPr>
            <a:picLocks noChangeAspect="1" noChangeArrowheads="1"/>
          </p:cNvPicPr>
          <p:nvPr/>
        </p:nvPicPr>
        <p:blipFill>
          <a:blip r:embed="rId2" cstate="print"/>
          <a:srcRect/>
          <a:stretch>
            <a:fillRect/>
          </a:stretch>
        </p:blipFill>
        <p:spPr bwMode="auto">
          <a:xfrm>
            <a:off x="2500313" y="2786063"/>
            <a:ext cx="4071937" cy="3035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FEEDD873-9AA4-4142-B07A-29ECED53EAF7}" type="slidenum">
              <a:rPr lang="pt-BR" smtClean="0"/>
              <a:pPr>
                <a:defRPr/>
              </a:pPr>
              <a:t>4</a:t>
            </a:fld>
            <a:endParaRPr lang="pt-BR"/>
          </a:p>
        </p:txBody>
      </p:sp>
      <p:sp>
        <p:nvSpPr>
          <p:cNvPr id="5" name="Text Box 2052"/>
          <p:cNvSpPr txBox="1">
            <a:spLocks noChangeArrowheads="1"/>
          </p:cNvSpPr>
          <p:nvPr/>
        </p:nvSpPr>
        <p:spPr bwMode="auto">
          <a:xfrm>
            <a:off x="990600" y="1349375"/>
            <a:ext cx="6934200" cy="3694113"/>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A comparação por agrupamentos deu origem ao conceito de </a:t>
            </a:r>
            <a:r>
              <a:rPr lang="pt-BR" sz="1800" b="1" i="1" dirty="0">
                <a:effectLst>
                  <a:outerShdw blurRad="38100" dist="38100" dir="2700000" algn="tl">
                    <a:srgbClr val="C0C0C0"/>
                  </a:outerShdw>
                </a:effectLst>
                <a:latin typeface="Verdana" pitchFamily="34" charset="0"/>
                <a:cs typeface="Times New Roman" pitchFamily="18" charset="0"/>
              </a:rPr>
              <a:t>base</a:t>
            </a:r>
            <a:r>
              <a:rPr lang="pt-BR" sz="1800" i="1" dirty="0">
                <a:effectLst>
                  <a:outerShdw blurRad="38100" dist="38100" dir="2700000" algn="tl">
                    <a:srgbClr val="C0C0C0"/>
                  </a:outerShdw>
                </a:effectLst>
                <a:latin typeface="Verdana" pitchFamily="34" charset="0"/>
                <a:cs typeface="Times New Roman" pitchFamily="18" charset="0"/>
              </a:rPr>
              <a:t> </a:t>
            </a:r>
            <a:r>
              <a:rPr lang="pt-BR" sz="1800" dirty="0">
                <a:effectLst>
                  <a:outerShdw blurRad="38100" dist="38100" dir="2700000" algn="tl">
                    <a:srgbClr val="C0C0C0"/>
                  </a:outerShdw>
                </a:effectLst>
                <a:latin typeface="Verdana" pitchFamily="34" charset="0"/>
                <a:cs typeface="Times New Roman" pitchFamily="18" charset="0"/>
              </a:rPr>
              <a:t>de um sistema de numeração.</a:t>
            </a: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pic>
        <p:nvPicPr>
          <p:cNvPr id="5126" name="Picture 2"/>
          <p:cNvPicPr>
            <a:picLocks noChangeAspect="1" noChangeArrowheads="1"/>
          </p:cNvPicPr>
          <p:nvPr/>
        </p:nvPicPr>
        <p:blipFill>
          <a:blip r:embed="rId2" cstate="print"/>
          <a:srcRect/>
          <a:stretch>
            <a:fillRect/>
          </a:stretch>
        </p:blipFill>
        <p:spPr bwMode="auto">
          <a:xfrm>
            <a:off x="2214563" y="2357438"/>
            <a:ext cx="5383212" cy="3143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E0913D0D-ECAD-4B73-ABAD-8BD113D85F3B}" type="slidenum">
              <a:rPr lang="pt-BR" smtClean="0"/>
              <a:pPr>
                <a:defRPr/>
              </a:pPr>
              <a:t>40</a:t>
            </a:fld>
            <a:endParaRPr lang="pt-BR"/>
          </a:p>
        </p:txBody>
      </p:sp>
      <p:sp>
        <p:nvSpPr>
          <p:cNvPr id="5" name="Text Box 2052"/>
          <p:cNvSpPr txBox="1">
            <a:spLocks noChangeArrowheads="1"/>
          </p:cNvSpPr>
          <p:nvPr/>
        </p:nvSpPr>
        <p:spPr bwMode="auto">
          <a:xfrm>
            <a:off x="990600" y="1349375"/>
            <a:ext cx="7224713" cy="2862263"/>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Outro "inventor" da época de dispositivos eletromecânicos foi </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Howard H. </a:t>
            </a:r>
            <a:r>
              <a:rPr lang="pt-BR" sz="1800" b="1" dirty="0" err="1">
                <a:effectLst>
                  <a:outerShdw blurRad="38100" dist="38100" dir="2700000" algn="tl">
                    <a:srgbClr val="C0C0C0"/>
                  </a:outerShdw>
                </a:effectLst>
                <a:latin typeface="Verdana" pitchFamily="34" charset="0"/>
                <a:cs typeface="Times New Roman" pitchFamily="18" charset="0"/>
                <a:sym typeface="Wingdings" pitchFamily="2" charset="2"/>
              </a:rPr>
              <a:t>Aiken</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(1900 - 1973) um físico e matemático americano.</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Nos anos 1930 concebeu, como o apoio da IBM, o </a:t>
            </a:r>
            <a:r>
              <a:rPr lang="pt-BR" sz="1800" i="1" dirty="0" err="1">
                <a:effectLst>
                  <a:outerShdw blurRad="38100" dist="38100" dir="2700000" algn="tl">
                    <a:srgbClr val="C0C0C0"/>
                  </a:outerShdw>
                </a:effectLst>
                <a:latin typeface="Verdana" pitchFamily="34" charset="0"/>
                <a:cs typeface="Times New Roman" pitchFamily="18" charset="0"/>
                <a:sym typeface="Wingdings" pitchFamily="2" charset="2"/>
              </a:rPr>
              <a:t>Automatic</a:t>
            </a: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i="1" dirty="0" err="1">
                <a:effectLst>
                  <a:outerShdw blurRad="38100" dist="38100" dir="2700000" algn="tl">
                    <a:srgbClr val="C0C0C0"/>
                  </a:outerShdw>
                </a:effectLst>
                <a:latin typeface="Verdana" pitchFamily="34" charset="0"/>
                <a:cs typeface="Times New Roman" pitchFamily="18" charset="0"/>
                <a:sym typeface="Wingdings" pitchFamily="2" charset="2"/>
              </a:rPr>
              <a:t>Sequence</a:t>
            </a: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i="1" dirty="0" err="1">
                <a:effectLst>
                  <a:outerShdw blurRad="38100" dist="38100" dir="2700000" algn="tl">
                    <a:srgbClr val="C0C0C0"/>
                  </a:outerShdw>
                </a:effectLst>
                <a:latin typeface="Verdana" pitchFamily="34" charset="0"/>
                <a:cs typeface="Times New Roman" pitchFamily="18" charset="0"/>
                <a:sym typeface="Wingdings" pitchFamily="2" charset="2"/>
              </a:rPr>
              <a:t>Controlled</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i="1" dirty="0" err="1">
                <a:effectLst>
                  <a:outerShdw blurRad="38100" dist="38100" dir="2700000" algn="tl">
                    <a:srgbClr val="C0C0C0"/>
                  </a:outerShdw>
                </a:effectLst>
                <a:latin typeface="Verdana" pitchFamily="34" charset="0"/>
                <a:cs typeface="Times New Roman" pitchFamily="18" charset="0"/>
                <a:sym typeface="Wingdings" pitchFamily="2" charset="2"/>
              </a:rPr>
              <a:t>Calculator</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(ASCC) que depois ficou conhecido como em Harvard Mark I.</a:t>
            </a:r>
          </a:p>
          <a:p>
            <a:pPr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4. Dispositivos Eletromecânicos (1880 – 1930)</a:t>
            </a:r>
          </a:p>
        </p:txBody>
      </p:sp>
      <p:grpSp>
        <p:nvGrpSpPr>
          <p:cNvPr id="61446" name="Grupo 7"/>
          <p:cNvGrpSpPr>
            <a:grpSpLocks/>
          </p:cNvGrpSpPr>
          <p:nvPr/>
        </p:nvGrpSpPr>
        <p:grpSpPr bwMode="auto">
          <a:xfrm>
            <a:off x="928688" y="3643313"/>
            <a:ext cx="7429500" cy="2428875"/>
            <a:chOff x="928688" y="3643313"/>
            <a:chExt cx="7429500" cy="2428875"/>
          </a:xfrm>
        </p:grpSpPr>
        <p:pic>
          <p:nvPicPr>
            <p:cNvPr id="61447" name="Picture 4" descr="http://upload.wikimedia.org/wikipedia/commons/thumb/c/c9/Aiken.jpeg/180px-Aiken.jpeg"/>
            <p:cNvPicPr>
              <a:picLocks noChangeAspect="1" noChangeArrowheads="1"/>
            </p:cNvPicPr>
            <p:nvPr/>
          </p:nvPicPr>
          <p:blipFill>
            <a:blip r:embed="rId2" cstate="print"/>
            <a:srcRect/>
            <a:stretch>
              <a:fillRect/>
            </a:stretch>
          </p:blipFill>
          <p:spPr bwMode="auto">
            <a:xfrm>
              <a:off x="928688" y="3644900"/>
              <a:ext cx="2009775" cy="2422525"/>
            </a:xfrm>
            <a:prstGeom prst="rect">
              <a:avLst/>
            </a:prstGeom>
            <a:noFill/>
            <a:ln w="9525">
              <a:noFill/>
              <a:miter lim="800000"/>
              <a:headEnd/>
              <a:tailEnd/>
            </a:ln>
          </p:spPr>
        </p:pic>
        <p:pic>
          <p:nvPicPr>
            <p:cNvPr id="61448" name="Picture 6" descr="http://media-2.web.britannica.com/eb-media/93/23593-004-D5156F2C.jpg"/>
            <p:cNvPicPr>
              <a:picLocks noChangeAspect="1" noChangeArrowheads="1"/>
            </p:cNvPicPr>
            <p:nvPr/>
          </p:nvPicPr>
          <p:blipFill>
            <a:blip r:embed="rId3" cstate="print"/>
            <a:srcRect/>
            <a:stretch>
              <a:fillRect/>
            </a:stretch>
          </p:blipFill>
          <p:spPr bwMode="auto">
            <a:xfrm>
              <a:off x="3500438" y="3643313"/>
              <a:ext cx="4857750" cy="2428875"/>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404881C9-CE9B-4C59-AF1E-B518D4C97D3B}" type="slidenum">
              <a:rPr lang="pt-BR" smtClean="0"/>
              <a:pPr>
                <a:defRPr/>
              </a:pPr>
              <a:t>41</a:t>
            </a:fld>
            <a:endParaRPr lang="pt-BR"/>
          </a:p>
        </p:txBody>
      </p:sp>
      <p:sp>
        <p:nvSpPr>
          <p:cNvPr id="5" name="Text Box 2052"/>
          <p:cNvSpPr txBox="1">
            <a:spLocks noChangeArrowheads="1"/>
          </p:cNvSpPr>
          <p:nvPr/>
        </p:nvSpPr>
        <p:spPr bwMode="auto">
          <a:xfrm>
            <a:off x="990600" y="1349375"/>
            <a:ext cx="7224713" cy="5078413"/>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Mark I</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Baseado no sistema decimal e não binário.</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Era capaz de armazenar 72 números.</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Possuia</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3.300 relés, 175.000 conexões, 800 km de cabo, Pesava 5 toneladas.</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Instruções de dois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operandos</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eram introduzidas na máquina por meio de uma fita de papel perfurado.</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Podia realizar uma soma em seis segundos e uma divisão em 12 segundos.</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400" dirty="0">
                <a:effectLst>
                  <a:outerShdw blurRad="38100" dist="38100" dir="2700000" algn="tl">
                    <a:srgbClr val="C0C0C0"/>
                  </a:outerShdw>
                </a:effectLst>
                <a:latin typeface="Verdana" pitchFamily="34" charset="0"/>
                <a:cs typeface="Times New Roman" pitchFamily="18" charset="0"/>
                <a:sym typeface="Wingdings" pitchFamily="2" charset="2"/>
              </a:rPr>
              <a:t> http://www-03.ibm.com/ibm/history/exhibits/markI/markI_intro.ht</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ml</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4. Dispositivos Eletromecânicos (1880 – 1930)</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061C1E47-371C-4BF4-86C8-D2FD8566BCA3}" type="slidenum">
              <a:rPr lang="pt-BR" smtClean="0"/>
              <a:pPr>
                <a:defRPr/>
              </a:pPr>
              <a:t>42</a:t>
            </a:fld>
            <a:endParaRPr lang="pt-BR"/>
          </a:p>
        </p:txBody>
      </p:sp>
      <p:sp>
        <p:nvSpPr>
          <p:cNvPr id="5" name="Text Box 2052"/>
          <p:cNvSpPr txBox="1">
            <a:spLocks noChangeArrowheads="1"/>
          </p:cNvSpPr>
          <p:nvPr/>
        </p:nvSpPr>
        <p:spPr bwMode="auto">
          <a:xfrm>
            <a:off x="990600" y="1349375"/>
            <a:ext cx="7224713" cy="2862263"/>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Primeiras</a:t>
            </a:r>
            <a:r>
              <a:rPr lang="pt-BR" sz="1800" b="1" dirty="0">
                <a:effectLst>
                  <a:outerShdw blurRad="38100" dist="38100" dir="2700000" algn="tl">
                    <a:srgbClr val="C0C0C0"/>
                  </a:outerShdw>
                </a:effectLst>
                <a:latin typeface="Verdana" pitchFamily="34" charset="0"/>
              </a:rPr>
              <a:t> Invenções (1930 – 1945)</a:t>
            </a: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O problema dos computadores mecânicos e eletromecânicos residia em dois fatos: </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marL="1257300" lvl="2" indent="-342900" algn="just">
              <a:buFont typeface="+mj-lt"/>
              <a:buAutoNum type="arabicPeriod"/>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Baixa velocidade de processamento; e</a:t>
            </a:r>
          </a:p>
          <a:p>
            <a:pPr marL="1257300" lvl="2" indent="-342900" algn="just">
              <a:buFont typeface="+mj-lt"/>
              <a:buAutoNum type="arabicPeriod"/>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marL="1257300" lvl="2" indent="-342900" algn="just">
              <a:buFont typeface="+mj-lt"/>
              <a:buAutoNum type="arabicPeriod"/>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Falta de confiabilidade dos resultados.</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Componentes Eletrônicos </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244E154F-A97E-4286-AA69-33032B157395}" type="slidenum">
              <a:rPr lang="pt-BR" smtClean="0"/>
              <a:pPr>
                <a:defRPr/>
              </a:pPr>
              <a:t>43</a:t>
            </a:fld>
            <a:endParaRPr lang="pt-BR"/>
          </a:p>
        </p:txBody>
      </p:sp>
      <p:sp>
        <p:nvSpPr>
          <p:cNvPr id="5" name="Text Box 2052"/>
          <p:cNvSpPr txBox="1">
            <a:spLocks noChangeArrowheads="1"/>
          </p:cNvSpPr>
          <p:nvPr/>
        </p:nvSpPr>
        <p:spPr bwMode="auto">
          <a:xfrm>
            <a:off x="990600" y="1349375"/>
            <a:ext cx="7224713" cy="4800600"/>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Primeiras</a:t>
            </a:r>
            <a:r>
              <a:rPr lang="pt-BR" sz="1800" b="1" dirty="0">
                <a:effectLst>
                  <a:outerShdw blurRad="38100" dist="38100" dir="2700000" algn="tl">
                    <a:srgbClr val="C0C0C0"/>
                  </a:outerShdw>
                </a:effectLst>
                <a:latin typeface="Verdana" pitchFamily="34" charset="0"/>
              </a:rPr>
              <a:t> Invenções (1930 – 1945)</a:t>
            </a: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Os cientistas passaram a utilizar a válvula.</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É um dispositivo eletrônico que controla a passagem de corrente elétrica.</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Ver funcionamento no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Moodle</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link</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“As válvulas eletrônicas”.</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Componentes Eletrônicos </a:t>
            </a:r>
          </a:p>
        </p:txBody>
      </p:sp>
      <p:pic>
        <p:nvPicPr>
          <p:cNvPr id="64518" name="Picture 2"/>
          <p:cNvPicPr>
            <a:picLocks noChangeAspect="1" noChangeArrowheads="1"/>
          </p:cNvPicPr>
          <p:nvPr/>
        </p:nvPicPr>
        <p:blipFill>
          <a:blip r:embed="rId2" cstate="print"/>
          <a:srcRect/>
          <a:stretch>
            <a:fillRect/>
          </a:stretch>
        </p:blipFill>
        <p:spPr bwMode="auto">
          <a:xfrm>
            <a:off x="3849688" y="2260600"/>
            <a:ext cx="1697037" cy="23574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811B05C4-F415-45E6-88DB-1ADA2F3B795C}" type="slidenum">
              <a:rPr lang="pt-BR" smtClean="0"/>
              <a:pPr>
                <a:defRPr/>
              </a:pPr>
              <a:t>44</a:t>
            </a:fld>
            <a:endParaRPr lang="pt-BR"/>
          </a:p>
        </p:txBody>
      </p:sp>
      <p:sp>
        <p:nvSpPr>
          <p:cNvPr id="5" name="Text Box 2052"/>
          <p:cNvSpPr txBox="1">
            <a:spLocks noChangeArrowheads="1"/>
          </p:cNvSpPr>
          <p:nvPr/>
        </p:nvSpPr>
        <p:spPr bwMode="auto">
          <a:xfrm>
            <a:off x="990600" y="1349375"/>
            <a:ext cx="7224713" cy="4962525"/>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Primeiras</a:t>
            </a:r>
            <a:r>
              <a:rPr lang="pt-BR" sz="1800" b="1" dirty="0">
                <a:effectLst>
                  <a:outerShdw blurRad="38100" dist="38100" dir="2700000" algn="tl">
                    <a:srgbClr val="C0C0C0"/>
                  </a:outerShdw>
                </a:effectLst>
                <a:latin typeface="Verdana" pitchFamily="34" charset="0"/>
              </a:rPr>
              <a:t> Invenções (1930 – 1945)</a:t>
            </a: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 válvula foi inventada por </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Lee De Forest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(1873 - 1961). Patenteada em 1907.</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U.S.</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Patent</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879,532</a:t>
            </a:r>
          </a:p>
          <a:p>
            <a:pPr lvl="1" algn="just">
              <a:buFont typeface="Wingdings" pitchFamily="2" charset="2"/>
              <a:buChar char="Ø"/>
              <a:defRPr/>
            </a:pPr>
            <a:r>
              <a:rPr lang="pt-BR" sz="1050" dirty="0">
                <a:effectLst>
                  <a:outerShdw blurRad="38100" dist="38100" dir="2700000" algn="tl">
                    <a:srgbClr val="C0C0C0"/>
                  </a:outerShdw>
                </a:effectLst>
                <a:latin typeface="Verdana" pitchFamily="34" charset="0"/>
                <a:cs typeface="Times New Roman" pitchFamily="18" charset="0"/>
                <a:sym typeface="Wingdings" pitchFamily="2" charset="2"/>
              </a:rPr>
              <a:t> http://www.google.com/patents/about?id=6i1vAAAAEBAJ</a:t>
            </a:r>
          </a:p>
          <a:p>
            <a:pPr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Componentes Eletrônicos </a:t>
            </a:r>
          </a:p>
        </p:txBody>
      </p:sp>
      <p:pic>
        <p:nvPicPr>
          <p:cNvPr id="65542" name="Picture 10" descr="http://upload.wikimedia.org/wikipedia/commons/thumb/d/d8/Forest_foto1.jpg/180px-Forest_foto1.jpg"/>
          <p:cNvPicPr>
            <a:picLocks noChangeAspect="1" noChangeArrowheads="1"/>
          </p:cNvPicPr>
          <p:nvPr/>
        </p:nvPicPr>
        <p:blipFill>
          <a:blip r:embed="rId2" cstate="print"/>
          <a:srcRect/>
          <a:stretch>
            <a:fillRect/>
          </a:stretch>
        </p:blipFill>
        <p:spPr bwMode="auto">
          <a:xfrm>
            <a:off x="3857625" y="2643188"/>
            <a:ext cx="1830388" cy="27860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F249727C-1EE8-4D96-AF0F-128858596D67}" type="slidenum">
              <a:rPr lang="pt-BR" smtClean="0"/>
              <a:pPr>
                <a:defRPr/>
              </a:pPr>
              <a:t>45</a:t>
            </a:fld>
            <a:endParaRPr lang="pt-BR"/>
          </a:p>
        </p:txBody>
      </p:sp>
      <p:sp>
        <p:nvSpPr>
          <p:cNvPr id="5" name="Text Box 2052"/>
          <p:cNvSpPr txBox="1">
            <a:spLocks noChangeArrowheads="1"/>
          </p:cNvSpPr>
          <p:nvPr/>
        </p:nvSpPr>
        <p:spPr bwMode="auto">
          <a:xfrm>
            <a:off x="990600" y="1349375"/>
            <a:ext cx="7224713" cy="3693319"/>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Primeiras </a:t>
            </a:r>
            <a:r>
              <a:rPr lang="pt-BR" sz="1800" b="1" dirty="0">
                <a:effectLst>
                  <a:outerShdw blurRad="38100" dist="38100" dir="2700000" algn="tl">
                    <a:srgbClr val="C0C0C0"/>
                  </a:outerShdw>
                </a:effectLst>
                <a:latin typeface="Verdana" pitchFamily="34" charset="0"/>
              </a:rPr>
              <a:t>Invenções (1930 – 1945)</a:t>
            </a: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Na mesma época em que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Zuse</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Aiken</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realizavam seus trabalhos com dispositivos eletromecânicos, dois outros cientistas desenvolveram computadores usando válvulas.</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5"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Um desses cientistas foi </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John Vincent </a:t>
            </a:r>
            <a:r>
              <a:rPr lang="pt-BR" sz="1800" b="1" dirty="0" err="1">
                <a:effectLst>
                  <a:outerShdw blurRad="38100" dist="38100" dir="2700000" algn="tl">
                    <a:srgbClr val="C0C0C0"/>
                  </a:outerShdw>
                </a:effectLst>
                <a:latin typeface="Verdana" pitchFamily="34" charset="0"/>
                <a:cs typeface="Times New Roman" pitchFamily="18" charset="0"/>
                <a:sym typeface="Wingdings" pitchFamily="2" charset="2"/>
              </a:rPr>
              <a:t>Atanasoff</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(1903 – 1995) que, por volta de 1939, projetou uma máquina calculadora para resolver equações lineares.</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Componentes Eletrônicos </a:t>
            </a:r>
          </a:p>
        </p:txBody>
      </p:sp>
      <p:pic>
        <p:nvPicPr>
          <p:cNvPr id="66566" name="Picture 2" descr="atanasoff"/>
          <p:cNvPicPr>
            <a:picLocks noChangeAspect="1" noChangeArrowheads="1"/>
          </p:cNvPicPr>
          <p:nvPr/>
        </p:nvPicPr>
        <p:blipFill>
          <a:blip r:embed="rId2" cstate="print"/>
          <a:srcRect/>
          <a:stretch>
            <a:fillRect/>
          </a:stretch>
        </p:blipFill>
        <p:spPr bwMode="auto">
          <a:xfrm>
            <a:off x="1571625" y="3343275"/>
            <a:ext cx="1503363" cy="18716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0749E777-2659-4105-9930-7EAC755A76BA}" type="slidenum">
              <a:rPr lang="pt-BR" smtClean="0"/>
              <a:pPr>
                <a:defRPr/>
              </a:pPr>
              <a:t>46</a:t>
            </a:fld>
            <a:endParaRPr lang="pt-BR"/>
          </a:p>
        </p:txBody>
      </p:sp>
      <p:sp>
        <p:nvSpPr>
          <p:cNvPr id="5" name="Text Box 2052"/>
          <p:cNvSpPr txBox="1">
            <a:spLocks noChangeArrowheads="1"/>
          </p:cNvSpPr>
          <p:nvPr/>
        </p:nvSpPr>
        <p:spPr bwMode="auto">
          <a:xfrm>
            <a:off x="990600" y="1349375"/>
            <a:ext cx="7224713" cy="5078313"/>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Primeiras </a:t>
            </a:r>
            <a:r>
              <a:rPr lang="pt-BR" sz="1800" b="1" dirty="0">
                <a:effectLst>
                  <a:outerShdw blurRad="38100" dist="38100" dir="2700000" algn="tl">
                    <a:srgbClr val="C0C0C0"/>
                  </a:outerShdw>
                </a:effectLst>
                <a:latin typeface="Verdana" pitchFamily="34" charset="0"/>
              </a:rPr>
              <a:t>Invenções (1930 – 1945)</a:t>
            </a: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5"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5"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Além de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Atanasoff</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outro cientista, o matemático inglês </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Alan Turing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(1912 - 1954), também desenvolveu uma máquina com componentes eletrônicos.</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Apesar dos primeiros projetos de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Atanasoff</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 Turing, reconhece-se outra máquina eletrônica como o primeiro computador, realmente falando, projetado como uma máquina de emprego geral, eletrônica e automática.</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Ver informações complementares no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Moodle</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link</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“Alan Turing”.</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Componentes Eletrônicos </a:t>
            </a:r>
          </a:p>
        </p:txBody>
      </p:sp>
      <p:pic>
        <p:nvPicPr>
          <p:cNvPr id="67590" name="Picture 2" descr="http://www.tech-news.com/imagesap/turing.jpg"/>
          <p:cNvPicPr>
            <a:picLocks noChangeAspect="1" noChangeArrowheads="1"/>
          </p:cNvPicPr>
          <p:nvPr/>
        </p:nvPicPr>
        <p:blipFill>
          <a:blip r:embed="rId2" cstate="print"/>
          <a:srcRect/>
          <a:stretch>
            <a:fillRect/>
          </a:stretch>
        </p:blipFill>
        <p:spPr bwMode="auto">
          <a:xfrm>
            <a:off x="1571625" y="1857375"/>
            <a:ext cx="1292225" cy="17827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91ACE741-9E53-4B38-9AE3-0DF92241C063}" type="slidenum">
              <a:rPr lang="pt-BR" smtClean="0"/>
              <a:pPr>
                <a:defRPr/>
              </a:pPr>
              <a:t>47</a:t>
            </a:fld>
            <a:endParaRPr lang="pt-BR"/>
          </a:p>
        </p:txBody>
      </p:sp>
      <p:sp>
        <p:nvSpPr>
          <p:cNvPr id="5" name="Text Box 2052"/>
          <p:cNvSpPr txBox="1">
            <a:spLocks noChangeArrowheads="1"/>
          </p:cNvSpPr>
          <p:nvPr/>
        </p:nvSpPr>
        <p:spPr bwMode="auto">
          <a:xfrm>
            <a:off x="990600" y="1349375"/>
            <a:ext cx="7224713" cy="17541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 geração: Computadores à Válvula</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ENIAC -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Electronic</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Numerical</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Integrator</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and</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Calculator</a:t>
            </a:r>
            <a:r>
              <a:rPr lang="pt-BR" sz="1600" dirty="0">
                <a:effectLst>
                  <a:outerShdw blurRad="38100" dist="38100" dir="2700000" algn="tl">
                    <a:srgbClr val="C0C0C0"/>
                  </a:outerShdw>
                </a:effectLst>
                <a:latin typeface="Verdana" pitchFamily="34" charset="0"/>
                <a:cs typeface="Times New Roman" pitchFamily="18" charset="0"/>
                <a:sym typeface="Wingdings" pitchFamily="2" charset="2"/>
              </a:rPr>
              <a:t>:</a:t>
            </a:r>
          </a:p>
          <a:p>
            <a:pPr algn="just">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Projetado por </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John William </a:t>
            </a:r>
            <a:r>
              <a:rPr lang="pt-BR" sz="1800" b="1" dirty="0" err="1">
                <a:effectLst>
                  <a:outerShdw blurRad="38100" dist="38100" dir="2700000" algn="tl">
                    <a:srgbClr val="C0C0C0"/>
                  </a:outerShdw>
                </a:effectLst>
                <a:latin typeface="Verdana" pitchFamily="34" charset="0"/>
                <a:cs typeface="Times New Roman" pitchFamily="18" charset="0"/>
                <a:sym typeface="Wingdings" pitchFamily="2" charset="2"/>
              </a:rPr>
              <a:t>Mauchly</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e </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John </a:t>
            </a:r>
            <a:r>
              <a:rPr lang="pt-BR" sz="1800" b="1" dirty="0" err="1">
                <a:effectLst>
                  <a:outerShdw blurRad="38100" dist="38100" dir="2700000" algn="tl">
                    <a:srgbClr val="C0C0C0"/>
                  </a:outerShdw>
                </a:effectLst>
                <a:latin typeface="Verdana" pitchFamily="34" charset="0"/>
                <a:cs typeface="Times New Roman" pitchFamily="18" charset="0"/>
                <a:sym typeface="Wingdings" pitchFamily="2" charset="2"/>
              </a:rPr>
              <a:t>Presper</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b="1" dirty="0" err="1">
                <a:effectLst>
                  <a:outerShdw blurRad="38100" dist="38100" dir="2700000" algn="tl">
                    <a:srgbClr val="C0C0C0"/>
                  </a:outerShdw>
                </a:effectLst>
                <a:latin typeface="Verdana" pitchFamily="34" charset="0"/>
                <a:cs typeface="Times New Roman" pitchFamily="18" charset="0"/>
                <a:sym typeface="Wingdings" pitchFamily="2" charset="2"/>
              </a:rPr>
              <a:t>Eckert</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de 1943 a 1946. </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68614" name="Picture 9" descr="John W. Mauchly (1907 - 1980)"/>
          <p:cNvPicPr>
            <a:picLocks noChangeAspect="1" noChangeArrowheads="1"/>
          </p:cNvPicPr>
          <p:nvPr/>
        </p:nvPicPr>
        <p:blipFill>
          <a:blip r:embed="rId2" cstate="print"/>
          <a:srcRect/>
          <a:stretch>
            <a:fillRect/>
          </a:stretch>
        </p:blipFill>
        <p:spPr bwMode="auto">
          <a:xfrm>
            <a:off x="2357438" y="3357563"/>
            <a:ext cx="1857375" cy="2533650"/>
          </a:xfrm>
          <a:prstGeom prst="rect">
            <a:avLst/>
          </a:prstGeom>
          <a:noFill/>
          <a:ln w="9525">
            <a:noFill/>
            <a:miter lim="800000"/>
            <a:headEnd/>
            <a:tailEnd/>
          </a:ln>
        </p:spPr>
      </p:pic>
      <p:pic>
        <p:nvPicPr>
          <p:cNvPr id="68615" name="Picture 11" descr="John Presper Eckert (1919 - 1995)"/>
          <p:cNvPicPr>
            <a:picLocks noChangeAspect="1" noChangeArrowheads="1"/>
          </p:cNvPicPr>
          <p:nvPr/>
        </p:nvPicPr>
        <p:blipFill>
          <a:blip r:embed="rId3" cstate="print"/>
          <a:srcRect/>
          <a:stretch>
            <a:fillRect/>
          </a:stretch>
        </p:blipFill>
        <p:spPr bwMode="auto">
          <a:xfrm>
            <a:off x="5175250" y="3357563"/>
            <a:ext cx="1897063" cy="2533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04F6232B-81AC-4F29-9E93-FBFD0934EB2C}" type="slidenum">
              <a:rPr lang="pt-BR" smtClean="0"/>
              <a:pPr>
                <a:defRPr/>
              </a:pPr>
              <a:t>48</a:t>
            </a:fld>
            <a:endParaRPr lang="pt-BR"/>
          </a:p>
        </p:txBody>
      </p:sp>
      <p:sp>
        <p:nvSpPr>
          <p:cNvPr id="5" name="Text Box 2052"/>
          <p:cNvSpPr txBox="1">
            <a:spLocks noChangeArrowheads="1"/>
          </p:cNvSpPr>
          <p:nvPr/>
        </p:nvSpPr>
        <p:spPr bwMode="auto">
          <a:xfrm>
            <a:off x="990600" y="1349375"/>
            <a:ext cx="7224713" cy="3140075"/>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 geração: Computadores à Válvula</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ENIAC -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Electronic</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Numerical</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Integrator</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and</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Calculator</a:t>
            </a:r>
            <a:r>
              <a:rPr lang="pt-BR" sz="1600" dirty="0">
                <a:effectLst>
                  <a:outerShdw blurRad="38100" dist="38100" dir="2700000" algn="tl">
                    <a:srgbClr val="C0C0C0"/>
                  </a:outerShdw>
                </a:effectLst>
                <a:latin typeface="Verdana" pitchFamily="34" charset="0"/>
                <a:cs typeface="Times New Roman" pitchFamily="18" charset="0"/>
                <a:sym typeface="Wingdings" pitchFamily="2" charset="2"/>
              </a:rPr>
              <a:t>:</a:t>
            </a:r>
          </a:p>
          <a:p>
            <a:pPr algn="just">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Considerado o primeiro computador eletrônico.</a:t>
            </a:r>
          </a:p>
          <a:p>
            <a:pPr lvl="2" algn="just">
              <a:buFont typeface="Wingdings" pitchFamily="2" charset="2"/>
              <a:buChar char="Ø"/>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Construído para emprego geral, isto é, com programa de instruções que podia alterar o tipo de cálculo a ser realizado com os dados.</a:t>
            </a:r>
          </a:p>
          <a:p>
            <a:pPr lvl="2"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Desmontado em 1955.</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3D2BA886-F09A-4A45-A44C-B01248882AD5}" type="slidenum">
              <a:rPr lang="pt-BR" smtClean="0"/>
              <a:pPr>
                <a:defRPr/>
              </a:pPr>
              <a:t>49</a:t>
            </a:fld>
            <a:endParaRPr lang="pt-BR"/>
          </a:p>
        </p:txBody>
      </p:sp>
      <p:sp>
        <p:nvSpPr>
          <p:cNvPr id="5" name="Text Box 2052"/>
          <p:cNvSpPr txBox="1">
            <a:spLocks noChangeArrowheads="1"/>
          </p:cNvSpPr>
          <p:nvPr/>
        </p:nvSpPr>
        <p:spPr bwMode="auto">
          <a:xfrm>
            <a:off x="990600" y="1349375"/>
            <a:ext cx="7224713" cy="1200150"/>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 geração: Computadores à Válvula</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ENIAC -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Electronic</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Numerical</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Integrator</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and</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Calculator</a:t>
            </a:r>
            <a:r>
              <a:rPr lang="pt-BR" sz="1600" dirty="0">
                <a:effectLst>
                  <a:outerShdw blurRad="38100" dist="38100" dir="2700000" algn="tl">
                    <a:srgbClr val="C0C0C0"/>
                  </a:outerShdw>
                </a:effectLst>
                <a:latin typeface="Verdana" pitchFamily="34" charset="0"/>
                <a:cs typeface="Times New Roman" pitchFamily="18" charset="0"/>
                <a:sym typeface="Wingdings" pitchFamily="2" charset="2"/>
              </a:rPr>
              <a:t>:</a:t>
            </a:r>
          </a:p>
          <a:p>
            <a:pPr algn="just">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70662" name="Picture 6" descr="http://2.bp.blogspot.com/_G3_J_FL9044/SgfS6VVDjjI/AAAAAAAAATE/x8TZ2mM6OTo/s400/Eniac+photo+1.gif"/>
          <p:cNvPicPr>
            <a:picLocks noChangeAspect="1" noChangeArrowheads="1"/>
          </p:cNvPicPr>
          <p:nvPr/>
        </p:nvPicPr>
        <p:blipFill>
          <a:blip r:embed="rId2" cstate="print"/>
          <a:srcRect/>
          <a:stretch>
            <a:fillRect/>
          </a:stretch>
        </p:blipFill>
        <p:spPr bwMode="auto">
          <a:xfrm>
            <a:off x="1000125" y="2640013"/>
            <a:ext cx="4500563" cy="3432175"/>
          </a:xfrm>
          <a:prstGeom prst="rect">
            <a:avLst/>
          </a:prstGeom>
          <a:noFill/>
          <a:ln w="9525">
            <a:noFill/>
            <a:miter lim="800000"/>
            <a:headEnd/>
            <a:tailEnd/>
          </a:ln>
        </p:spPr>
      </p:pic>
      <p:pic>
        <p:nvPicPr>
          <p:cNvPr id="70663" name="Picture 8" descr="Newsweek 1946"/>
          <p:cNvPicPr>
            <a:picLocks noChangeAspect="1" noChangeArrowheads="1"/>
          </p:cNvPicPr>
          <p:nvPr/>
        </p:nvPicPr>
        <p:blipFill>
          <a:blip r:embed="rId3" cstate="print"/>
          <a:srcRect/>
          <a:stretch>
            <a:fillRect/>
          </a:stretch>
        </p:blipFill>
        <p:spPr bwMode="auto">
          <a:xfrm>
            <a:off x="5786438" y="2640013"/>
            <a:ext cx="2566987" cy="34305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7A565331-A60C-4EBB-8769-D3726B63B623}" type="slidenum">
              <a:rPr lang="pt-BR" smtClean="0"/>
              <a:pPr>
                <a:defRPr/>
              </a:pPr>
              <a:t>5</a:t>
            </a:fld>
            <a:endParaRPr lang="pt-BR"/>
          </a:p>
        </p:txBody>
      </p:sp>
      <p:sp>
        <p:nvSpPr>
          <p:cNvPr id="5" name="Text Box 2052"/>
          <p:cNvSpPr txBox="1">
            <a:spLocks noChangeArrowheads="1"/>
          </p:cNvSpPr>
          <p:nvPr/>
        </p:nvSpPr>
        <p:spPr bwMode="auto">
          <a:xfrm>
            <a:off x="990600" y="1349375"/>
            <a:ext cx="6934200" cy="3970338"/>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Talvez a utilização dos dedos como um dos conjuntos a serem comparados tenha dado origem ao nosso sistema de numeração de </a:t>
            </a:r>
            <a:r>
              <a:rPr lang="pt-BR" sz="1800" b="1" i="1" dirty="0">
                <a:effectLst>
                  <a:outerShdw blurRad="38100" dist="38100" dir="2700000" algn="tl">
                    <a:srgbClr val="C0C0C0"/>
                  </a:outerShdw>
                </a:effectLst>
                <a:latin typeface="Verdana" pitchFamily="34" charset="0"/>
                <a:cs typeface="Times New Roman" pitchFamily="18" charset="0"/>
              </a:rPr>
              <a:t>base decimal</a:t>
            </a:r>
            <a:r>
              <a:rPr lang="pt-BR" sz="1800" dirty="0">
                <a:effectLst>
                  <a:outerShdw blurRad="38100" dist="38100" dir="2700000" algn="tl">
                    <a:srgbClr val="C0C0C0"/>
                  </a:outerShdw>
                </a:effectLst>
                <a:latin typeface="Verdana" pitchFamily="34" charset="0"/>
                <a:cs typeface="Times New Roman" pitchFamily="18" charset="0"/>
              </a:rPr>
              <a:t>.</a:t>
            </a: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pic>
        <p:nvPicPr>
          <p:cNvPr id="6150" name="Picture 2"/>
          <p:cNvPicPr>
            <a:picLocks noChangeAspect="1" noChangeArrowheads="1"/>
          </p:cNvPicPr>
          <p:nvPr/>
        </p:nvPicPr>
        <p:blipFill>
          <a:blip r:embed="rId2" cstate="print"/>
          <a:srcRect/>
          <a:stretch>
            <a:fillRect/>
          </a:stretch>
        </p:blipFill>
        <p:spPr bwMode="auto">
          <a:xfrm>
            <a:off x="2357438" y="2516188"/>
            <a:ext cx="4572000" cy="3270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21922DF8-2F1D-4CFC-81C8-62D2DE1F3A36}" type="slidenum">
              <a:rPr lang="pt-BR" smtClean="0"/>
              <a:pPr>
                <a:defRPr/>
              </a:pPr>
              <a:t>50</a:t>
            </a:fld>
            <a:endParaRPr lang="pt-BR"/>
          </a:p>
        </p:txBody>
      </p:sp>
      <p:sp>
        <p:nvSpPr>
          <p:cNvPr id="5" name="Text Box 2052"/>
          <p:cNvSpPr txBox="1">
            <a:spLocks noChangeArrowheads="1"/>
          </p:cNvSpPr>
          <p:nvPr/>
        </p:nvSpPr>
        <p:spPr bwMode="auto">
          <a:xfrm>
            <a:off x="990600" y="1349375"/>
            <a:ext cx="7224713" cy="397033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 geração: Computadores à Válvula</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ENIAC -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Electronic</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Numerical</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Integrator</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and</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Calculator</a:t>
            </a:r>
            <a:r>
              <a:rPr lang="pt-BR" sz="1600" dirty="0">
                <a:effectLst>
                  <a:outerShdw blurRad="38100" dist="38100" dir="2700000" algn="tl">
                    <a:srgbClr val="C0C0C0"/>
                  </a:outerShdw>
                </a:effectLst>
                <a:latin typeface="Verdana" pitchFamily="34" charset="0"/>
                <a:cs typeface="Times New Roman" pitchFamily="18" charset="0"/>
                <a:sym typeface="Wingdings" pitchFamily="2" charset="2"/>
              </a:rPr>
              <a:t>:</a:t>
            </a: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Mais de 17.000 válvulas.</a:t>
            </a:r>
          </a:p>
          <a:p>
            <a:pPr lvl="2"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800 km de cabos. </a:t>
            </a:r>
          </a:p>
          <a:p>
            <a:pPr lvl="2"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Pesava cerca de 30 toneladas e consumia uma enorme quantidade de eletricidade.</a:t>
            </a:r>
          </a:p>
          <a:p>
            <a:pPr lvl="2"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Válvulas  queimavam com grande freqüência devido ao calor.</a:t>
            </a:r>
          </a:p>
          <a:p>
            <a:pPr algn="just">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AAA19EE9-0241-4F5B-BA4A-264740F5B891}" type="slidenum">
              <a:rPr lang="pt-BR" smtClean="0"/>
              <a:pPr>
                <a:defRPr/>
              </a:pPr>
              <a:t>51</a:t>
            </a:fld>
            <a:endParaRPr lang="pt-BR"/>
          </a:p>
        </p:txBody>
      </p:sp>
      <p:sp>
        <p:nvSpPr>
          <p:cNvPr id="5" name="Text Box 2052"/>
          <p:cNvSpPr txBox="1">
            <a:spLocks noChangeArrowheads="1"/>
          </p:cNvSpPr>
          <p:nvPr/>
        </p:nvSpPr>
        <p:spPr bwMode="auto">
          <a:xfrm>
            <a:off x="990600" y="1349375"/>
            <a:ext cx="7224713" cy="4800600"/>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 geração: Computadores à Válvula</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ENIAC -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Electronic</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Numerical</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Integrator</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and</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Calculator</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a:t>
            </a: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Realizava 10.000 operações por segundo. </a:t>
            </a:r>
          </a:p>
          <a:p>
            <a:pPr lvl="2"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Possuía 20 registradores, cada um deles podendo armazenar um valor numérico decimal de 10 dígitos.</a:t>
            </a:r>
          </a:p>
          <a:p>
            <a:pPr lvl="2"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Máquina decimal (não binária) e, por isso, cada dígito era representado por um anel de 10 válvulas, uma das quais estava ligada em cada instante, indicando o algarismo desejado. </a:t>
            </a:r>
          </a:p>
          <a:p>
            <a:pPr lvl="2"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Programado através da redistribuição de cabos em tomadas diferentes e rearranjo de chaves (possuía cerca de 6000).</a:t>
            </a: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AE7905C9-B9E2-45A4-B7DF-A0518A19D866}" type="slidenum">
              <a:rPr lang="pt-BR" smtClean="0"/>
              <a:pPr>
                <a:defRPr/>
              </a:pPr>
              <a:t>52</a:t>
            </a:fld>
            <a:endParaRPr lang="pt-BR"/>
          </a:p>
        </p:txBody>
      </p:sp>
      <p:sp>
        <p:nvSpPr>
          <p:cNvPr id="5" name="Text Box 2052"/>
          <p:cNvSpPr txBox="1">
            <a:spLocks noChangeArrowheads="1"/>
          </p:cNvSpPr>
          <p:nvPr/>
        </p:nvSpPr>
        <p:spPr bwMode="auto">
          <a:xfrm>
            <a:off x="990600" y="1349375"/>
            <a:ext cx="7224713" cy="4847481"/>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 geração: Computadores à Válvula</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700" b="1" dirty="0" err="1">
                <a:effectLst>
                  <a:outerShdw blurRad="38100" dist="38100" dir="2700000" algn="tl">
                    <a:srgbClr val="C0C0C0"/>
                  </a:outerShdw>
                </a:effectLst>
                <a:latin typeface="Verdana" pitchFamily="34" charset="0"/>
                <a:cs typeface="Times New Roman" pitchFamily="18" charset="0"/>
                <a:sym typeface="Wingdings" pitchFamily="2" charset="2"/>
              </a:rPr>
              <a:t>Mauchly</a:t>
            </a:r>
            <a:r>
              <a:rPr lang="pt-BR" sz="1700" dirty="0">
                <a:effectLst>
                  <a:outerShdw blurRad="38100" dist="38100" dir="2700000" algn="tl">
                    <a:srgbClr val="C0C0C0"/>
                  </a:outerShdw>
                </a:effectLst>
                <a:latin typeface="Verdana" pitchFamily="34" charset="0"/>
                <a:cs typeface="Times New Roman" pitchFamily="18" charset="0"/>
                <a:sym typeface="Wingdings" pitchFamily="2" charset="2"/>
              </a:rPr>
              <a:t> e </a:t>
            </a:r>
            <a:r>
              <a:rPr lang="pt-BR" sz="1700" b="1" dirty="0" err="1">
                <a:effectLst>
                  <a:outerShdw blurRad="38100" dist="38100" dir="2700000" algn="tl">
                    <a:srgbClr val="C0C0C0"/>
                  </a:outerShdw>
                </a:effectLst>
                <a:latin typeface="Verdana" pitchFamily="34" charset="0"/>
                <a:cs typeface="Times New Roman" pitchFamily="18" charset="0"/>
                <a:sym typeface="Wingdings" pitchFamily="2" charset="2"/>
              </a:rPr>
              <a:t>Eckert</a:t>
            </a:r>
            <a:r>
              <a:rPr lang="pt-BR" sz="1700" dirty="0">
                <a:effectLst>
                  <a:outerShdw blurRad="38100" dist="38100" dir="2700000" algn="tl">
                    <a:srgbClr val="C0C0C0"/>
                  </a:outerShdw>
                </a:effectLst>
                <a:latin typeface="Verdana" pitchFamily="34" charset="0"/>
                <a:cs typeface="Times New Roman" pitchFamily="18" charset="0"/>
                <a:sym typeface="Wingdings" pitchFamily="2" charset="2"/>
              </a:rPr>
              <a:t> iniciaram a construção de um novo computador, o EDVAC (</a:t>
            </a:r>
            <a:r>
              <a:rPr lang="pt-BR" sz="1700" i="1" dirty="0" err="1">
                <a:effectLst>
                  <a:outerShdw blurRad="38100" dist="38100" dir="2700000" algn="tl">
                    <a:srgbClr val="C0C0C0"/>
                  </a:outerShdw>
                </a:effectLst>
                <a:latin typeface="Verdana" pitchFamily="34" charset="0"/>
                <a:cs typeface="Times New Roman" pitchFamily="18" charset="0"/>
                <a:sym typeface="Wingdings" pitchFamily="2" charset="2"/>
              </a:rPr>
              <a:t>Electronic</a:t>
            </a:r>
            <a:r>
              <a:rPr lang="pt-BR" sz="17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700" i="1" dirty="0" err="1">
                <a:effectLst>
                  <a:outerShdw blurRad="38100" dist="38100" dir="2700000" algn="tl">
                    <a:srgbClr val="C0C0C0"/>
                  </a:outerShdw>
                </a:effectLst>
                <a:latin typeface="Verdana" pitchFamily="34" charset="0"/>
                <a:cs typeface="Times New Roman" pitchFamily="18" charset="0"/>
                <a:sym typeface="Wingdings" pitchFamily="2" charset="2"/>
              </a:rPr>
              <a:t>Discret</a:t>
            </a:r>
            <a:r>
              <a:rPr lang="pt-BR" sz="17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700" i="1" dirty="0" err="1">
                <a:effectLst>
                  <a:outerShdw blurRad="38100" dist="38100" dir="2700000" algn="tl">
                    <a:srgbClr val="C0C0C0"/>
                  </a:outerShdw>
                </a:effectLst>
                <a:latin typeface="Verdana" pitchFamily="34" charset="0"/>
                <a:cs typeface="Times New Roman" pitchFamily="18" charset="0"/>
                <a:sym typeface="Wingdings" pitchFamily="2" charset="2"/>
              </a:rPr>
              <a:t>Variable</a:t>
            </a:r>
            <a:r>
              <a:rPr lang="pt-BR" sz="17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700" i="1" dirty="0" err="1">
                <a:effectLst>
                  <a:outerShdw blurRad="38100" dist="38100" dir="2700000" algn="tl">
                    <a:srgbClr val="C0C0C0"/>
                  </a:outerShdw>
                </a:effectLst>
                <a:latin typeface="Verdana" pitchFamily="34" charset="0"/>
                <a:cs typeface="Times New Roman" pitchFamily="18" charset="0"/>
                <a:sym typeface="Wingdings" pitchFamily="2" charset="2"/>
              </a:rPr>
              <a:t>Automatic</a:t>
            </a:r>
            <a:r>
              <a:rPr lang="pt-BR" sz="17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700" i="1" dirty="0" err="1">
                <a:effectLst>
                  <a:outerShdw blurRad="38100" dist="38100" dir="2700000" algn="tl">
                    <a:srgbClr val="C0C0C0"/>
                  </a:outerShdw>
                </a:effectLst>
                <a:latin typeface="Verdana" pitchFamily="34" charset="0"/>
                <a:cs typeface="Times New Roman" pitchFamily="18" charset="0"/>
                <a:sym typeface="Wingdings" pitchFamily="2" charset="2"/>
              </a:rPr>
              <a:t>Computer</a:t>
            </a:r>
            <a:r>
              <a:rPr lang="pt-BR" sz="1700" dirty="0">
                <a:effectLst>
                  <a:outerShdw blurRad="38100" dist="38100" dir="2700000" algn="tl">
                    <a:srgbClr val="C0C0C0"/>
                  </a:outerShdw>
                </a:effectLst>
                <a:latin typeface="Verdana" pitchFamily="34" charset="0"/>
                <a:cs typeface="Times New Roman" pitchFamily="18" charset="0"/>
                <a:sym typeface="Wingdings" pitchFamily="2" charset="2"/>
              </a:rPr>
              <a:t>).</a:t>
            </a:r>
          </a:p>
          <a:p>
            <a:pPr lvl="1" algn="just">
              <a:buFont typeface="Wingdings" pitchFamily="2" charset="2"/>
              <a:buChar char="ü"/>
              <a:defRPr/>
            </a:pPr>
            <a:endParaRPr lang="pt-BR" sz="17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700" dirty="0">
                <a:effectLst>
                  <a:outerShdw blurRad="38100" dist="38100" dir="2700000" algn="tl">
                    <a:srgbClr val="C0C0C0"/>
                  </a:outerShdw>
                </a:effectLst>
                <a:latin typeface="Verdana" pitchFamily="34" charset="0"/>
                <a:cs typeface="Times New Roman" pitchFamily="18" charset="0"/>
                <a:sym typeface="Wingdings" pitchFamily="2" charset="2"/>
              </a:rPr>
              <a:t> Uma outra vertente do aperfeiçoamento do ENIAC é atribuída ao matemático </a:t>
            </a:r>
            <a:r>
              <a:rPr lang="pt-BR" sz="1700" b="1" dirty="0">
                <a:effectLst>
                  <a:outerShdw blurRad="38100" dist="38100" dir="2700000" algn="tl">
                    <a:srgbClr val="C0C0C0"/>
                  </a:outerShdw>
                </a:effectLst>
                <a:latin typeface="Verdana" pitchFamily="34" charset="0"/>
                <a:cs typeface="Times New Roman" pitchFamily="18" charset="0"/>
                <a:sym typeface="Wingdings" pitchFamily="2" charset="2"/>
              </a:rPr>
              <a:t>John </a:t>
            </a:r>
            <a:r>
              <a:rPr lang="pt-BR" sz="1700" b="1" dirty="0" err="1">
                <a:effectLst>
                  <a:outerShdw blurRad="38100" dist="38100" dir="2700000" algn="tl">
                    <a:srgbClr val="C0C0C0"/>
                  </a:outerShdw>
                </a:effectLst>
                <a:latin typeface="Verdana" pitchFamily="34" charset="0"/>
                <a:cs typeface="Times New Roman" pitchFamily="18" charset="0"/>
                <a:sym typeface="Wingdings" pitchFamily="2" charset="2"/>
              </a:rPr>
              <a:t>von</a:t>
            </a:r>
            <a:r>
              <a:rPr lang="pt-BR" sz="1700" b="1" dirty="0">
                <a:effectLst>
                  <a:outerShdw blurRad="38100" dist="38100" dir="2700000" algn="tl">
                    <a:srgbClr val="C0C0C0"/>
                  </a:outerShdw>
                </a:effectLst>
                <a:latin typeface="Verdana" pitchFamily="34" charset="0"/>
                <a:cs typeface="Times New Roman" pitchFamily="18" charset="0"/>
                <a:sym typeface="Wingdings" pitchFamily="2" charset="2"/>
              </a:rPr>
              <a:t> Neumann</a:t>
            </a:r>
            <a:r>
              <a:rPr lang="pt-BR" sz="1700" dirty="0">
                <a:effectLst>
                  <a:outerShdw blurRad="38100" dist="38100" dir="2700000" algn="tl">
                    <a:srgbClr val="C0C0C0"/>
                  </a:outerShdw>
                </a:effectLst>
                <a:latin typeface="Verdana" pitchFamily="34" charset="0"/>
                <a:cs typeface="Times New Roman" pitchFamily="18" charset="0"/>
                <a:sym typeface="Wingdings" pitchFamily="2" charset="2"/>
              </a:rPr>
              <a:t>.</a:t>
            </a:r>
          </a:p>
          <a:p>
            <a:pPr lvl="1" algn="just">
              <a:buFont typeface="Wingdings" pitchFamily="2" charset="2"/>
              <a:buChar char="ü"/>
              <a:defRPr/>
            </a:pPr>
            <a:endParaRPr lang="pt-BR" sz="17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5" algn="just">
              <a:buFont typeface="Wingdings" pitchFamily="2" charset="2"/>
              <a:buChar char="ü"/>
              <a:defRPr/>
            </a:pPr>
            <a:r>
              <a:rPr lang="pt-BR" sz="1700" dirty="0">
                <a:effectLst>
                  <a:outerShdw blurRad="38100" dist="38100" dir="2700000" algn="tl">
                    <a:srgbClr val="C0C0C0"/>
                  </a:outerShdw>
                </a:effectLst>
                <a:latin typeface="Verdana" pitchFamily="34" charset="0"/>
                <a:cs typeface="Times New Roman" pitchFamily="18" charset="0"/>
                <a:sym typeface="Wingdings" pitchFamily="2" charset="2"/>
              </a:rPr>
              <a:t> Von Neumann cria o conceito de “programa armazenado”, apresentado em um relatório sobre o EDVAC.</a:t>
            </a:r>
          </a:p>
          <a:p>
            <a:pPr lvl="5" algn="just">
              <a:buFont typeface="Wingdings" pitchFamily="2" charset="2"/>
              <a:buChar char="ü"/>
              <a:defRPr/>
            </a:pPr>
            <a:endParaRPr lang="pt-BR" sz="17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5" algn="just">
              <a:buFont typeface="Wingdings" pitchFamily="2" charset="2"/>
              <a:buChar char="ü"/>
              <a:defRPr/>
            </a:pPr>
            <a:r>
              <a:rPr lang="pt-BR" sz="1700" dirty="0">
                <a:effectLst>
                  <a:outerShdw blurRad="38100" dist="38100" dir="2700000" algn="tl">
                    <a:srgbClr val="C0C0C0"/>
                  </a:outerShdw>
                </a:effectLst>
                <a:latin typeface="Verdana" pitchFamily="34" charset="0"/>
                <a:cs typeface="Times New Roman" pitchFamily="18" charset="0"/>
                <a:sym typeface="Wingdings" pitchFamily="2" charset="2"/>
              </a:rPr>
              <a:t> Em 1946 </a:t>
            </a:r>
            <a:r>
              <a:rPr lang="pt-BR" sz="1700" dirty="0" err="1">
                <a:effectLst>
                  <a:outerShdw blurRad="38100" dist="38100" dir="2700000" algn="tl">
                    <a:srgbClr val="C0C0C0"/>
                  </a:outerShdw>
                </a:effectLst>
                <a:latin typeface="Verdana" pitchFamily="34" charset="0"/>
                <a:cs typeface="Times New Roman" pitchFamily="18" charset="0"/>
                <a:sym typeface="Wingdings" pitchFamily="2" charset="2"/>
              </a:rPr>
              <a:t>von</a:t>
            </a:r>
            <a:r>
              <a:rPr lang="pt-BR" sz="1700" dirty="0">
                <a:effectLst>
                  <a:outerShdw blurRad="38100" dist="38100" dir="2700000" algn="tl">
                    <a:srgbClr val="C0C0C0"/>
                  </a:outerShdw>
                </a:effectLst>
                <a:latin typeface="Verdana" pitchFamily="34" charset="0"/>
                <a:cs typeface="Times New Roman" pitchFamily="18" charset="0"/>
                <a:sym typeface="Wingdings" pitchFamily="2" charset="2"/>
              </a:rPr>
              <a:t> Neumann e vários outros cientistas em Princeton iniciaram a construção de uma nova máquina, um computador eletrônico de programa armazenado, o </a:t>
            </a:r>
            <a:r>
              <a:rPr lang="pt-BR" sz="1700" b="1" dirty="0">
                <a:effectLst>
                  <a:outerShdw blurRad="38100" dist="38100" dir="2700000" algn="tl">
                    <a:srgbClr val="C0C0C0"/>
                  </a:outerShdw>
                </a:effectLst>
                <a:latin typeface="Verdana" pitchFamily="34" charset="0"/>
                <a:cs typeface="Times New Roman" pitchFamily="18" charset="0"/>
                <a:sym typeface="Wingdings" pitchFamily="2" charset="2"/>
              </a:rPr>
              <a:t>IAS.</a:t>
            </a:r>
            <a:endParaRPr lang="pt-BR" sz="1700"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73734" name="Picture 7" descr="John von Neumann"/>
          <p:cNvPicPr>
            <a:picLocks noChangeAspect="1" noChangeArrowheads="1"/>
          </p:cNvPicPr>
          <p:nvPr/>
        </p:nvPicPr>
        <p:blipFill>
          <a:blip r:embed="rId2" cstate="print"/>
          <a:srcRect/>
          <a:stretch>
            <a:fillRect/>
          </a:stretch>
        </p:blipFill>
        <p:spPr bwMode="auto">
          <a:xfrm>
            <a:off x="1428750" y="3929063"/>
            <a:ext cx="1714500" cy="2022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1D090476-7C38-48C3-A649-2BD5AE3C977C}" type="slidenum">
              <a:rPr lang="pt-BR" smtClean="0"/>
              <a:pPr>
                <a:defRPr/>
              </a:pPr>
              <a:t>53</a:t>
            </a:fld>
            <a:endParaRPr lang="pt-BR"/>
          </a:p>
        </p:txBody>
      </p:sp>
      <p:sp>
        <p:nvSpPr>
          <p:cNvPr id="5" name="Text Box 2052"/>
          <p:cNvSpPr txBox="1">
            <a:spLocks noChangeArrowheads="1"/>
          </p:cNvSpPr>
          <p:nvPr/>
        </p:nvSpPr>
        <p:spPr bwMode="auto">
          <a:xfrm>
            <a:off x="990600" y="1349375"/>
            <a:ext cx="7224713" cy="2308324"/>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 geração: Computadores à Válvula</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No IAS, o conceito de programa armazenado (programas </a:t>
            </a:r>
            <a:r>
              <a:rPr lang="pt-BR" sz="1800" dirty="0" smtClean="0">
                <a:effectLst>
                  <a:outerShdw blurRad="38100" dist="38100" dir="2700000" algn="tl">
                    <a:srgbClr val="C0C0C0"/>
                  </a:outerShdw>
                </a:effectLst>
                <a:latin typeface="Verdana" pitchFamily="34" charset="0"/>
                <a:cs typeface="Times New Roman" pitchFamily="18" charset="0"/>
                <a:sym typeface="Wingdings" pitchFamily="2" charset="2"/>
              </a:rPr>
              <a:t>são armazenados no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mesmo espaço de memória que os dados) eliminou a necessidade de se alterar as ligações com cabos ou outros dispositivos.</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 arquitetura proposta permanece até os dias de hoje.</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74758" name="Picture 9"/>
          <p:cNvPicPr>
            <a:picLocks noChangeAspect="1" noChangeArrowheads="1"/>
          </p:cNvPicPr>
          <p:nvPr/>
        </p:nvPicPr>
        <p:blipFill>
          <a:blip r:embed="rId2" cstate="print"/>
          <a:srcRect/>
          <a:stretch>
            <a:fillRect/>
          </a:stretch>
        </p:blipFill>
        <p:spPr bwMode="auto">
          <a:xfrm>
            <a:off x="5929313" y="3882511"/>
            <a:ext cx="2247900" cy="2105025"/>
          </a:xfrm>
          <a:prstGeom prst="rect">
            <a:avLst/>
          </a:prstGeom>
          <a:noFill/>
          <a:ln w="57150">
            <a:noFill/>
            <a:miter lim="800000"/>
            <a:headEnd/>
            <a:tailEnd/>
          </a:ln>
        </p:spPr>
      </p:pic>
      <p:pic>
        <p:nvPicPr>
          <p:cNvPr id="74759" name="Picture 1032"/>
          <p:cNvPicPr>
            <a:picLocks noChangeAspect="1" noChangeArrowheads="1"/>
          </p:cNvPicPr>
          <p:nvPr/>
        </p:nvPicPr>
        <p:blipFill>
          <a:blip r:embed="rId3" cstate="print"/>
          <a:srcRect/>
          <a:stretch>
            <a:fillRect/>
          </a:stretch>
        </p:blipFill>
        <p:spPr bwMode="auto">
          <a:xfrm>
            <a:off x="1500188" y="3714752"/>
            <a:ext cx="3414712" cy="2357438"/>
          </a:xfrm>
          <a:prstGeom prst="rect">
            <a:avLst/>
          </a:prstGeom>
          <a:noFill/>
          <a:ln w="57150">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07130EED-B477-4ECF-9E1D-5A6565BB6C2F}" type="slidenum">
              <a:rPr lang="pt-BR" smtClean="0"/>
              <a:pPr>
                <a:defRPr/>
              </a:pPr>
              <a:t>54</a:t>
            </a:fld>
            <a:endParaRPr lang="pt-BR"/>
          </a:p>
        </p:txBody>
      </p:sp>
      <p:sp>
        <p:nvSpPr>
          <p:cNvPr id="5" name="Text Box 2052"/>
          <p:cNvSpPr txBox="1">
            <a:spLocks noChangeArrowheads="1"/>
          </p:cNvSpPr>
          <p:nvPr/>
        </p:nvSpPr>
        <p:spPr bwMode="auto">
          <a:xfrm>
            <a:off x="990600" y="1349375"/>
            <a:ext cx="7224713" cy="4524315"/>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 geração: Computadores à Válvula</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O EDVAC de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Mauchly</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Eckert</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não foi adiante. Ambos saem da Universidade de Pensilvânia para constituírem sua própria empresa, que mais tarde se tornou a UNIVAC. </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Em 1949 a UNIVAC construiu com sucesso o primeiro computador para fins comerciais, o UNIVAC 1 (</a:t>
            </a: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Universal </a:t>
            </a:r>
            <a:r>
              <a:rPr lang="pt-BR" sz="1800" i="1" dirty="0" err="1">
                <a:effectLst>
                  <a:outerShdw blurRad="38100" dist="38100" dir="2700000" algn="tl">
                    <a:srgbClr val="C0C0C0"/>
                  </a:outerShdw>
                </a:effectLst>
                <a:latin typeface="Verdana" pitchFamily="34" charset="0"/>
                <a:cs typeface="Times New Roman" pitchFamily="18" charset="0"/>
                <a:sym typeface="Wingdings" pitchFamily="2" charset="2"/>
              </a:rPr>
              <a:t>Automatic</a:t>
            </a: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i="1" dirty="0" err="1">
                <a:effectLst>
                  <a:outerShdw blurRad="38100" dist="38100" dir="2700000" algn="tl">
                    <a:srgbClr val="C0C0C0"/>
                  </a:outerShdw>
                </a:effectLst>
                <a:latin typeface="Verdana" pitchFamily="34" charset="0"/>
                <a:cs typeface="Times New Roman" pitchFamily="18" charset="0"/>
                <a:sym typeface="Wingdings" pitchFamily="2" charset="2"/>
              </a:rPr>
              <a:t>Computer</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7"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Depois, a UNIVAC uniu-se à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Burroughs</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constituindo-se na atual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Unysis</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Corporation</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75782" name="Picture 10"/>
          <p:cNvPicPr>
            <a:picLocks noChangeAspect="1" noChangeArrowheads="1"/>
          </p:cNvPicPr>
          <p:nvPr/>
        </p:nvPicPr>
        <p:blipFill>
          <a:blip r:embed="rId2" cstate="print"/>
          <a:srcRect/>
          <a:stretch>
            <a:fillRect/>
          </a:stretch>
        </p:blipFill>
        <p:spPr bwMode="auto">
          <a:xfrm>
            <a:off x="1500188" y="4214813"/>
            <a:ext cx="2214562" cy="1714500"/>
          </a:xfrm>
          <a:prstGeom prst="rect">
            <a:avLst/>
          </a:prstGeom>
          <a:noFill/>
          <a:ln w="57150">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EF694C87-ADFE-4C8E-A37C-59F4A872DB34}" type="slidenum">
              <a:rPr lang="pt-BR" smtClean="0"/>
              <a:pPr>
                <a:defRPr/>
              </a:pPr>
              <a:t>55</a:t>
            </a:fld>
            <a:endParaRPr lang="pt-BR"/>
          </a:p>
        </p:txBody>
      </p:sp>
      <p:sp>
        <p:nvSpPr>
          <p:cNvPr id="5" name="Text Box 2052"/>
          <p:cNvSpPr txBox="1">
            <a:spLocks noChangeArrowheads="1"/>
          </p:cNvSpPr>
          <p:nvPr/>
        </p:nvSpPr>
        <p:spPr bwMode="auto">
          <a:xfrm>
            <a:off x="990600" y="1349375"/>
            <a:ext cx="7224713" cy="4801314"/>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 geração: Computadores à Válvula</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Em 1953 a </a:t>
            </a:r>
            <a:r>
              <a:rPr lang="pt-BR" sz="1800" dirty="0" smtClean="0">
                <a:effectLst>
                  <a:outerShdw blurRad="38100" dist="38100" dir="2700000" algn="tl">
                    <a:srgbClr val="C0C0C0"/>
                  </a:outerShdw>
                </a:effectLst>
                <a:latin typeface="Verdana" pitchFamily="34" charset="0"/>
                <a:cs typeface="Times New Roman" pitchFamily="18" charset="0"/>
                <a:sym typeface="Wingdings" pitchFamily="2" charset="2"/>
              </a:rPr>
              <a:t>IBM,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lançou o seu primeiro computador eletrônico de programa armazenado, o IBM-701, voltado para o processamento </a:t>
            </a:r>
            <a:r>
              <a:rPr lang="pt-BR" sz="1800" dirty="0" smtClean="0">
                <a:effectLst>
                  <a:outerShdw blurRad="38100" dist="38100" dir="2700000" algn="tl">
                    <a:srgbClr val="C0C0C0"/>
                  </a:outerShdw>
                </a:effectLst>
                <a:latin typeface="Verdana" pitchFamily="34" charset="0"/>
                <a:cs typeface="Times New Roman" pitchFamily="18" charset="0"/>
                <a:sym typeface="Wingdings" pitchFamily="2" charset="2"/>
              </a:rPr>
              <a:t>científico.</a:t>
            </a:r>
          </a:p>
          <a:p>
            <a:pPr lvl="1" algn="just">
              <a:buFont typeface="Wingdings" pitchFamily="2" charset="2"/>
              <a:buChar char="ü"/>
              <a:defRPr/>
            </a:pPr>
            <a:endParaRPr lang="pt-BR" sz="1800" dirty="0" smtClean="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smtClean="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smtClean="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smtClean="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smtClean="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smtClean="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800" dirty="0" smtClean="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r>
              <a:rPr lang="pt-BR" sz="1200" dirty="0" smtClean="0">
                <a:effectLst>
                  <a:outerShdw blurRad="38100" dist="38100" dir="2700000" algn="tl">
                    <a:srgbClr val="C0C0C0"/>
                  </a:outerShdw>
                </a:effectLst>
                <a:latin typeface="Verdana" pitchFamily="34" charset="0"/>
                <a:cs typeface="Times New Roman" pitchFamily="18" charset="0"/>
                <a:sym typeface="Wingdings" pitchFamily="2" charset="2"/>
              </a:rPr>
              <a:t>http</a:t>
            </a:r>
            <a:r>
              <a:rPr lang="pt-BR" sz="1200" dirty="0">
                <a:effectLst>
                  <a:outerShdw blurRad="38100" dist="38100" dir="2700000" algn="tl">
                    <a:srgbClr val="C0C0C0"/>
                  </a:outerShdw>
                </a:effectLst>
                <a:latin typeface="Verdana" pitchFamily="34" charset="0"/>
                <a:cs typeface="Times New Roman" pitchFamily="18" charset="0"/>
                <a:sym typeface="Wingdings" pitchFamily="2" charset="2"/>
              </a:rPr>
              <a:t>://www-03.ibm.com/ibm/history/exhibits/701/701_1415bx01.html</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76806" name="Picture 8" descr="IBM 701 Electronic analytical control unit"/>
          <p:cNvPicPr>
            <a:picLocks noChangeAspect="1" noChangeArrowheads="1"/>
          </p:cNvPicPr>
          <p:nvPr/>
        </p:nvPicPr>
        <p:blipFill>
          <a:blip r:embed="rId2" cstate="print"/>
          <a:srcRect/>
          <a:stretch>
            <a:fillRect/>
          </a:stretch>
        </p:blipFill>
        <p:spPr bwMode="auto">
          <a:xfrm>
            <a:off x="2928926" y="3000372"/>
            <a:ext cx="3611044" cy="27146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F7F576A9-E4DB-407A-898A-2CDCE36385B9}" type="slidenum">
              <a:rPr lang="pt-BR" smtClean="0"/>
              <a:pPr>
                <a:defRPr/>
              </a:pPr>
              <a:t>56</a:t>
            </a:fld>
            <a:endParaRPr lang="pt-BR"/>
          </a:p>
        </p:txBody>
      </p:sp>
      <p:sp>
        <p:nvSpPr>
          <p:cNvPr id="5" name="Text Box 2052"/>
          <p:cNvSpPr txBox="1">
            <a:spLocks noChangeArrowheads="1"/>
          </p:cNvSpPr>
          <p:nvPr/>
        </p:nvSpPr>
        <p:spPr bwMode="auto">
          <a:xfrm>
            <a:off x="990600" y="1349375"/>
            <a:ext cx="7224713" cy="4708981"/>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 geração: Computadores à Válvula</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Em 1955 a IBM modificou o hardware do 701 para adaptá-lo ao uso comercial, lançando o IBM-702</a:t>
            </a:r>
            <a:r>
              <a:rPr lang="pt-BR" sz="1800" dirty="0" smtClean="0">
                <a:effectLst>
                  <a:outerShdw blurRad="38100" dist="38100" dir="2700000" algn="tl">
                    <a:srgbClr val="C0C0C0"/>
                  </a:outerShdw>
                </a:effectLst>
                <a:latin typeface="Verdana" pitchFamily="34" charset="0"/>
                <a:cs typeface="Times New Roman" pitchFamily="18" charset="0"/>
                <a:sym typeface="Wingdings" pitchFamily="2" charset="2"/>
              </a:rPr>
              <a:t>.</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1800" dirty="0" smtClean="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smtClean="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smtClean="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smtClean="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smtClean="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smtClean="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r>
              <a:rPr lang="pt-BR" sz="1200" dirty="0" smtClean="0">
                <a:effectLst>
                  <a:outerShdw blurRad="38100" dist="38100" dir="2700000" algn="tl">
                    <a:srgbClr val="C0C0C0"/>
                  </a:outerShdw>
                </a:effectLst>
                <a:latin typeface="Verdana" pitchFamily="34" charset="0"/>
                <a:cs typeface="Times New Roman" pitchFamily="18" charset="0"/>
                <a:sym typeface="Wingdings" pitchFamily="2" charset="2"/>
              </a:rPr>
              <a:t>http</a:t>
            </a:r>
            <a:r>
              <a:rPr lang="pt-BR" sz="1200" dirty="0">
                <a:effectLst>
                  <a:outerShdw blurRad="38100" dist="38100" dir="2700000" algn="tl">
                    <a:srgbClr val="C0C0C0"/>
                  </a:outerShdw>
                </a:effectLst>
                <a:latin typeface="Verdana" pitchFamily="34" charset="0"/>
                <a:cs typeface="Times New Roman" pitchFamily="18" charset="0"/>
                <a:sym typeface="Wingdings" pitchFamily="2" charset="2"/>
              </a:rPr>
              <a:t>://</a:t>
            </a:r>
            <a:r>
              <a:rPr lang="pt-BR" sz="1200" dirty="0" smtClean="0">
                <a:effectLst>
                  <a:outerShdw blurRad="38100" dist="38100" dir="2700000" algn="tl">
                    <a:srgbClr val="C0C0C0"/>
                  </a:outerShdw>
                </a:effectLst>
                <a:latin typeface="Verdana" pitchFamily="34" charset="0"/>
                <a:cs typeface="Times New Roman" pitchFamily="18" charset="0"/>
                <a:sym typeface="Wingdings" pitchFamily="2" charset="2"/>
              </a:rPr>
              <a:t>www-03.ibm.com/ibm/history/exhibits/mainframe/mainframe_PP702.html</a:t>
            </a: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77830" name="Picture 7" descr="IBM 702 Data Processing System"/>
          <p:cNvPicPr>
            <a:picLocks noChangeAspect="1" noChangeArrowheads="1"/>
          </p:cNvPicPr>
          <p:nvPr/>
        </p:nvPicPr>
        <p:blipFill>
          <a:blip r:embed="rId2" cstate="print"/>
          <a:srcRect/>
          <a:stretch>
            <a:fillRect/>
          </a:stretch>
        </p:blipFill>
        <p:spPr bwMode="auto">
          <a:xfrm>
            <a:off x="2000232" y="2857496"/>
            <a:ext cx="5523092" cy="26432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0776E97F-CD4F-48F7-8ABB-0D655620B4A5}" type="slidenum">
              <a:rPr lang="pt-BR" smtClean="0"/>
              <a:pPr>
                <a:defRPr/>
              </a:pPr>
              <a:t>57</a:t>
            </a:fld>
            <a:endParaRPr lang="pt-BR"/>
          </a:p>
        </p:txBody>
      </p:sp>
      <p:sp>
        <p:nvSpPr>
          <p:cNvPr id="5" name="Text Box 2052"/>
          <p:cNvSpPr txBox="1">
            <a:spLocks noChangeArrowheads="1"/>
          </p:cNvSpPr>
          <p:nvPr/>
        </p:nvSpPr>
        <p:spPr bwMode="auto">
          <a:xfrm>
            <a:off x="990600" y="1349375"/>
            <a:ext cx="7224713" cy="258603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Segunda geração: Computadores Transistorizados</a:t>
            </a: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Transistor: realiza as mesmas funções básicas de uma válvula, porém o faz consumindo muito menos energia e calor, o que o tornou rapidamente substituto completo das válvulas.</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Bell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Laboratories</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John Bardeen</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Walter </a:t>
            </a:r>
            <a:r>
              <a:rPr lang="pt-BR" sz="1800" b="1" dirty="0" err="1">
                <a:effectLst>
                  <a:outerShdw blurRad="38100" dist="38100" dir="2700000" algn="tl">
                    <a:srgbClr val="C0C0C0"/>
                  </a:outerShdw>
                </a:effectLst>
                <a:latin typeface="Verdana" pitchFamily="34" charset="0"/>
                <a:cs typeface="Times New Roman" pitchFamily="18" charset="0"/>
                <a:sym typeface="Wingdings" pitchFamily="2" charset="2"/>
              </a:rPr>
              <a:t>Bratain</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e </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William </a:t>
            </a:r>
            <a:r>
              <a:rPr lang="pt-BR" sz="1800" b="1" dirty="0" err="1">
                <a:effectLst>
                  <a:outerShdw blurRad="38100" dist="38100" dir="2700000" algn="tl">
                    <a:srgbClr val="C0C0C0"/>
                  </a:outerShdw>
                </a:effectLst>
                <a:latin typeface="Verdana" pitchFamily="34" charset="0"/>
                <a:cs typeface="Times New Roman" pitchFamily="18" charset="0"/>
                <a:sym typeface="Wingdings" pitchFamily="2" charset="2"/>
              </a:rPr>
              <a:t>Schockley</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78854" name="Picture 2"/>
          <p:cNvPicPr>
            <a:picLocks noChangeAspect="1" noChangeArrowheads="1"/>
          </p:cNvPicPr>
          <p:nvPr/>
        </p:nvPicPr>
        <p:blipFill>
          <a:blip r:embed="rId2" cstate="print"/>
          <a:srcRect/>
          <a:stretch>
            <a:fillRect/>
          </a:stretch>
        </p:blipFill>
        <p:spPr bwMode="auto">
          <a:xfrm>
            <a:off x="4929188" y="4071938"/>
            <a:ext cx="2071687" cy="1893887"/>
          </a:xfrm>
          <a:prstGeom prst="rect">
            <a:avLst/>
          </a:prstGeom>
          <a:noFill/>
          <a:ln w="9525">
            <a:noFill/>
            <a:miter lim="800000"/>
            <a:headEnd/>
            <a:tailEnd/>
          </a:ln>
        </p:spPr>
      </p:pic>
      <p:pic>
        <p:nvPicPr>
          <p:cNvPr id="78855" name="Picture 5" descr="47trans"/>
          <p:cNvPicPr>
            <a:picLocks noChangeAspect="1" noChangeArrowheads="1"/>
          </p:cNvPicPr>
          <p:nvPr/>
        </p:nvPicPr>
        <p:blipFill>
          <a:blip r:embed="rId3" cstate="print"/>
          <a:srcRect/>
          <a:stretch>
            <a:fillRect/>
          </a:stretch>
        </p:blipFill>
        <p:spPr bwMode="auto">
          <a:xfrm>
            <a:off x="2643188" y="4071938"/>
            <a:ext cx="1928812" cy="19288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42CF6EE4-B21E-4C20-B900-F8DA8456BB51}" type="slidenum">
              <a:rPr lang="pt-BR" smtClean="0"/>
              <a:pPr>
                <a:defRPr/>
              </a:pPr>
              <a:t>58</a:t>
            </a:fld>
            <a:endParaRPr lang="pt-BR"/>
          </a:p>
        </p:txBody>
      </p:sp>
      <p:sp>
        <p:nvSpPr>
          <p:cNvPr id="5" name="Text Box 2052"/>
          <p:cNvSpPr txBox="1">
            <a:spLocks noChangeArrowheads="1"/>
          </p:cNvSpPr>
          <p:nvPr/>
        </p:nvSpPr>
        <p:spPr bwMode="auto">
          <a:xfrm>
            <a:off x="990600" y="1349375"/>
            <a:ext cx="7224713" cy="923925"/>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Segunda geração: Computadores Transistorizados</a:t>
            </a: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1958: IBM 7090 - Aplicações </a:t>
            </a:r>
            <a:r>
              <a:rPr lang="pt-BR" sz="1800" dirty="0" smtClean="0">
                <a:effectLst>
                  <a:outerShdw blurRad="38100" dist="38100" dir="2700000" algn="tl">
                    <a:srgbClr val="C0C0C0"/>
                  </a:outerShdw>
                </a:effectLst>
                <a:latin typeface="Verdana" pitchFamily="34" charset="0"/>
                <a:cs typeface="Times New Roman" pitchFamily="18" charset="0"/>
                <a:sym typeface="Wingdings" pitchFamily="2" charset="2"/>
              </a:rPr>
              <a:t>científicas.</a:t>
            </a: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79878" name="Picture 2" descr="http://ed-thelen.org/comp-hist/BRL61-0548.jpg"/>
          <p:cNvPicPr>
            <a:picLocks noChangeAspect="1" noChangeArrowheads="1"/>
          </p:cNvPicPr>
          <p:nvPr/>
        </p:nvPicPr>
        <p:blipFill>
          <a:blip r:embed="rId2" cstate="print"/>
          <a:srcRect/>
          <a:stretch>
            <a:fillRect/>
          </a:stretch>
        </p:blipFill>
        <p:spPr bwMode="auto">
          <a:xfrm>
            <a:off x="2786063" y="2589213"/>
            <a:ext cx="3857625" cy="2911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2A28D4A0-8A7A-4913-865F-DBC896AA2A3C}" type="slidenum">
              <a:rPr lang="pt-BR" smtClean="0"/>
              <a:pPr>
                <a:defRPr/>
              </a:pPr>
              <a:t>59</a:t>
            </a:fld>
            <a:endParaRPr lang="pt-BR"/>
          </a:p>
        </p:txBody>
      </p:sp>
      <p:sp>
        <p:nvSpPr>
          <p:cNvPr id="5" name="Text Box 2052"/>
          <p:cNvSpPr txBox="1">
            <a:spLocks noChangeArrowheads="1"/>
          </p:cNvSpPr>
          <p:nvPr/>
        </p:nvSpPr>
        <p:spPr bwMode="auto">
          <a:xfrm>
            <a:off x="990600" y="1349375"/>
            <a:ext cx="7224713" cy="2308225"/>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Terceira geração: Computadores com Circuitos Integrados</a:t>
            </a: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Circuito Integrado: O ponto importante no conceito de circuitos integrados é que se pode formar múltiplos transistores em um único elemento de silício.</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Jack Kilby</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da Texas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Instruments</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Co. e </a:t>
            </a:r>
            <a:r>
              <a:rPr lang="en-US" sz="1800" b="1" dirty="0">
                <a:effectLst>
                  <a:outerShdw blurRad="38100" dist="38100" dir="2700000" algn="tl">
                    <a:srgbClr val="C0C0C0"/>
                  </a:outerShdw>
                </a:effectLst>
                <a:latin typeface="Verdana" pitchFamily="34" charset="0"/>
                <a:cs typeface="Times New Roman" pitchFamily="18" charset="0"/>
                <a:sym typeface="Wingdings" pitchFamily="2" charset="2"/>
              </a:rPr>
              <a:t>Robert </a:t>
            </a:r>
            <a:r>
              <a:rPr lang="en-US" sz="1800" b="1" dirty="0" err="1">
                <a:effectLst>
                  <a:outerShdw blurRad="38100" dist="38100" dir="2700000" algn="tl">
                    <a:srgbClr val="C0C0C0"/>
                  </a:outerShdw>
                </a:effectLst>
                <a:latin typeface="Verdana" pitchFamily="34" charset="0"/>
                <a:cs typeface="Times New Roman" pitchFamily="18" charset="0"/>
                <a:sym typeface="Wingdings" pitchFamily="2" charset="2"/>
              </a:rPr>
              <a:t>Noyce</a:t>
            </a:r>
            <a:r>
              <a:rPr lang="en-US"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en-US" sz="1800" dirty="0" err="1">
                <a:effectLst>
                  <a:outerShdw blurRad="38100" dist="38100" dir="2700000" algn="tl">
                    <a:srgbClr val="C0C0C0"/>
                  </a:outerShdw>
                </a:effectLst>
                <a:latin typeface="Verdana" pitchFamily="34" charset="0"/>
                <a:cs typeface="Times New Roman" pitchFamily="18" charset="0"/>
                <a:sym typeface="Wingdings" pitchFamily="2" charset="2"/>
              </a:rPr>
              <a:t>da</a:t>
            </a:r>
            <a:r>
              <a:rPr lang="en-US" sz="1800" dirty="0">
                <a:effectLst>
                  <a:outerShdw blurRad="38100" dist="38100" dir="2700000" algn="tl">
                    <a:srgbClr val="C0C0C0"/>
                  </a:outerShdw>
                </a:effectLst>
                <a:latin typeface="Verdana" pitchFamily="34" charset="0"/>
                <a:cs typeface="Times New Roman" pitchFamily="18" charset="0"/>
                <a:sym typeface="Wingdings" pitchFamily="2" charset="2"/>
              </a:rPr>
              <a:t> Fairchild Semiconductor Inc.</a:t>
            </a: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80902" name="Picture 7" descr="http://tbn2.google.com/images?q=tbn:EOjaTLufHyFvGM:http://nobelprize.org/nobel_prizes/physics/laureates/2000/kilby_1958_photo.jpg"/>
          <p:cNvPicPr>
            <a:picLocks noChangeAspect="1" noChangeArrowheads="1"/>
          </p:cNvPicPr>
          <p:nvPr/>
        </p:nvPicPr>
        <p:blipFill>
          <a:blip r:embed="rId2" cstate="print"/>
          <a:srcRect/>
          <a:stretch>
            <a:fillRect/>
          </a:stretch>
        </p:blipFill>
        <p:spPr bwMode="auto">
          <a:xfrm>
            <a:off x="3043238" y="3929063"/>
            <a:ext cx="1314450" cy="1643062"/>
          </a:xfrm>
          <a:prstGeom prst="rect">
            <a:avLst/>
          </a:prstGeom>
          <a:noFill/>
          <a:ln w="9525">
            <a:noFill/>
            <a:miter lim="800000"/>
            <a:headEnd/>
            <a:tailEnd/>
          </a:ln>
        </p:spPr>
      </p:pic>
      <p:pic>
        <p:nvPicPr>
          <p:cNvPr id="80903" name="Picture 9" descr="http://museodelvideojuego.files.wordpress.com/2007/11/robert_noyce-mayor.jpg"/>
          <p:cNvPicPr>
            <a:picLocks noChangeAspect="1" noChangeArrowheads="1"/>
          </p:cNvPicPr>
          <p:nvPr/>
        </p:nvPicPr>
        <p:blipFill>
          <a:blip r:embed="rId3" cstate="print"/>
          <a:srcRect/>
          <a:stretch>
            <a:fillRect/>
          </a:stretch>
        </p:blipFill>
        <p:spPr bwMode="auto">
          <a:xfrm>
            <a:off x="5214938" y="3929063"/>
            <a:ext cx="1428750" cy="1628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F781674B-1B81-45C6-979D-35F5600AF7F3}" type="slidenum">
              <a:rPr lang="pt-BR" smtClean="0"/>
              <a:pPr>
                <a:defRPr/>
              </a:pPr>
              <a:t>6</a:t>
            </a:fld>
            <a:endParaRPr lang="pt-BR"/>
          </a:p>
        </p:txBody>
      </p:sp>
      <p:sp>
        <p:nvSpPr>
          <p:cNvPr id="5" name="Text Box 2052"/>
          <p:cNvSpPr txBox="1">
            <a:spLocks noChangeArrowheads="1"/>
          </p:cNvSpPr>
          <p:nvPr/>
        </p:nvSpPr>
        <p:spPr bwMode="auto">
          <a:xfrm>
            <a:off x="990600" y="1349375"/>
            <a:ext cx="6934200" cy="4278313"/>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cs typeface="Times New Roman" pitchFamily="18" charset="0"/>
              </a:rPr>
              <a:t> </a:t>
            </a:r>
            <a:r>
              <a:rPr lang="el-GR" sz="2000" dirty="0">
                <a:effectLst>
                  <a:outerShdw blurRad="38100" dist="38100" dir="2700000" algn="tl">
                    <a:srgbClr val="C0C0C0"/>
                  </a:outerShdw>
                </a:effectLst>
                <a:cs typeface="Times New Roman" pitchFamily="18" charset="0"/>
              </a:rPr>
              <a:t>Ἡρόδοτος</a:t>
            </a:r>
            <a:r>
              <a:rPr lang="pt-BR" sz="1800" dirty="0">
                <a:effectLst>
                  <a:outerShdw blurRad="38100" dist="38100" dir="2700000" algn="tl">
                    <a:srgbClr val="C0C0C0"/>
                  </a:outerShdw>
                </a:effectLst>
                <a:latin typeface="Verdana" pitchFamily="34" charset="0"/>
                <a:cs typeface="Times New Roman" pitchFamily="18" charset="0"/>
              </a:rPr>
              <a:t>, 484 a.C. - 425 a.C.</a:t>
            </a: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Foi o autor da história da invasão persa na Grécia nos princípios do século V a.C.</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pic>
        <p:nvPicPr>
          <p:cNvPr id="7174" name="Picture 2" descr="http://4.bp.blogspot.com/_ezaUKpkJ4Tc/SEga_BDtofI/AAAAAAAAF38/_nkaoT6uO-k/s400/AlfabetoGrego.jpg"/>
          <p:cNvPicPr>
            <a:picLocks noChangeAspect="1" noChangeArrowheads="1"/>
          </p:cNvPicPr>
          <p:nvPr/>
        </p:nvPicPr>
        <p:blipFill>
          <a:blip r:embed="rId2" cstate="print"/>
          <a:srcRect/>
          <a:stretch>
            <a:fillRect/>
          </a:stretch>
        </p:blipFill>
        <p:spPr bwMode="auto">
          <a:xfrm>
            <a:off x="4572000" y="2071688"/>
            <a:ext cx="2441575" cy="2476500"/>
          </a:xfrm>
          <a:prstGeom prst="rect">
            <a:avLst/>
          </a:prstGeom>
          <a:noFill/>
          <a:ln w="9525">
            <a:noFill/>
            <a:miter lim="800000"/>
            <a:headEnd/>
            <a:tailEnd/>
          </a:ln>
        </p:spPr>
      </p:pic>
      <p:pic>
        <p:nvPicPr>
          <p:cNvPr id="7175" name="Picture 6" descr="Heródoto"/>
          <p:cNvPicPr>
            <a:picLocks noChangeAspect="1" noChangeArrowheads="1"/>
          </p:cNvPicPr>
          <p:nvPr/>
        </p:nvPicPr>
        <p:blipFill>
          <a:blip r:embed="rId3" cstate="print"/>
          <a:srcRect/>
          <a:stretch>
            <a:fillRect/>
          </a:stretch>
        </p:blipFill>
        <p:spPr bwMode="auto">
          <a:xfrm>
            <a:off x="2571750" y="2087563"/>
            <a:ext cx="1700213" cy="2428875"/>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0D33C430-D3C4-4617-8E54-BDD779D46409}" type="slidenum">
              <a:rPr lang="pt-BR" smtClean="0"/>
              <a:pPr>
                <a:defRPr/>
              </a:pPr>
              <a:t>60</a:t>
            </a:fld>
            <a:endParaRPr lang="pt-BR"/>
          </a:p>
        </p:txBody>
      </p:sp>
      <p:sp>
        <p:nvSpPr>
          <p:cNvPr id="5" name="Text Box 2052"/>
          <p:cNvSpPr txBox="1">
            <a:spLocks noChangeArrowheads="1"/>
          </p:cNvSpPr>
          <p:nvPr/>
        </p:nvSpPr>
        <p:spPr bwMode="auto">
          <a:xfrm>
            <a:off x="990600" y="1349375"/>
            <a:ext cx="7224713" cy="17541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Terceira geração: Computadores com Circuitos Integrados</a:t>
            </a: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Surgimento de uma nova geração de máquinas, mais poderosas e menores, devido à integração em larga escala (LSI -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Large</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Scale</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Integration</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que os circuitos integrados proporcionaram.</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81926" name="Picture 2"/>
          <p:cNvPicPr>
            <a:picLocks noChangeAspect="1" noChangeArrowheads="1"/>
          </p:cNvPicPr>
          <p:nvPr/>
        </p:nvPicPr>
        <p:blipFill>
          <a:blip r:embed="rId2" cstate="print"/>
          <a:srcRect/>
          <a:stretch>
            <a:fillRect/>
          </a:stretch>
        </p:blipFill>
        <p:spPr bwMode="auto">
          <a:xfrm>
            <a:off x="2071688" y="3857625"/>
            <a:ext cx="2500312" cy="1757363"/>
          </a:xfrm>
          <a:prstGeom prst="rect">
            <a:avLst/>
          </a:prstGeom>
          <a:noFill/>
          <a:ln w="9525">
            <a:noFill/>
            <a:miter lim="800000"/>
            <a:headEnd/>
            <a:tailEnd/>
          </a:ln>
        </p:spPr>
      </p:pic>
      <p:pic>
        <p:nvPicPr>
          <p:cNvPr id="81927" name="Picture 3"/>
          <p:cNvPicPr>
            <a:picLocks noChangeAspect="1" noChangeArrowheads="1"/>
          </p:cNvPicPr>
          <p:nvPr/>
        </p:nvPicPr>
        <p:blipFill>
          <a:blip r:embed="rId3" cstate="print"/>
          <a:srcRect/>
          <a:stretch>
            <a:fillRect/>
          </a:stretch>
        </p:blipFill>
        <p:spPr bwMode="auto">
          <a:xfrm>
            <a:off x="5000625" y="3714750"/>
            <a:ext cx="2690813" cy="2000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A7BCAC5F-C80C-4928-BC62-1B116E810D2E}" type="slidenum">
              <a:rPr lang="pt-BR" smtClean="0"/>
              <a:pPr>
                <a:defRPr/>
              </a:pPr>
              <a:t>61</a:t>
            </a:fld>
            <a:endParaRPr lang="pt-BR"/>
          </a:p>
        </p:txBody>
      </p:sp>
      <p:sp>
        <p:nvSpPr>
          <p:cNvPr id="5" name="Text Box 2052"/>
          <p:cNvSpPr txBox="1">
            <a:spLocks noChangeArrowheads="1"/>
          </p:cNvSpPr>
          <p:nvPr/>
        </p:nvSpPr>
        <p:spPr bwMode="auto">
          <a:xfrm>
            <a:off x="990600" y="1349375"/>
            <a:ext cx="7224713" cy="17541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Terceira geração: Computadores com Circuitos Integrados</a:t>
            </a: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Surgimento de uma nova geração de máquinas, mais poderosas e menores, devido à integração em larga escala (LSI -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Large</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Scale</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Integration</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que os circuitos integrados proporcionaram.</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82950" name="Picture 2" descr="http://www.google.com/logos/2011/noyce11-hp.jpg"/>
          <p:cNvPicPr>
            <a:picLocks noChangeAspect="1" noChangeArrowheads="1"/>
          </p:cNvPicPr>
          <p:nvPr/>
        </p:nvPicPr>
        <p:blipFill>
          <a:blip r:embed="rId2" cstate="print"/>
          <a:srcRect/>
          <a:stretch>
            <a:fillRect/>
          </a:stretch>
        </p:blipFill>
        <p:spPr bwMode="auto">
          <a:xfrm>
            <a:off x="2286000" y="3571875"/>
            <a:ext cx="5040313" cy="20716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FB8A5E1A-B0C2-4CB6-BE82-61E36C709E51}" type="slidenum">
              <a:rPr lang="pt-BR" smtClean="0"/>
              <a:pPr>
                <a:defRPr/>
              </a:pPr>
              <a:t>62</a:t>
            </a:fld>
            <a:endParaRPr lang="pt-BR"/>
          </a:p>
        </p:txBody>
      </p:sp>
      <p:sp>
        <p:nvSpPr>
          <p:cNvPr id="5" name="Text Box 2052"/>
          <p:cNvSpPr txBox="1">
            <a:spLocks noChangeArrowheads="1"/>
          </p:cNvSpPr>
          <p:nvPr/>
        </p:nvSpPr>
        <p:spPr bwMode="auto">
          <a:xfrm>
            <a:off x="990600" y="1349375"/>
            <a:ext cx="7224713" cy="17541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Terceira geração: Computadores com Circuitos Integrados</a:t>
            </a: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Em 1964, a IBM se utilizou das recentes inovações tecnológicas na área da microeletrónica (os circuitos integrados) e lançou a sua mais famosa "família" de computadores, a série/360.</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83974" name="Picture 2"/>
          <p:cNvPicPr>
            <a:picLocks noChangeAspect="1" noChangeArrowheads="1"/>
          </p:cNvPicPr>
          <p:nvPr/>
        </p:nvPicPr>
        <p:blipFill>
          <a:blip r:embed="rId2" cstate="print"/>
          <a:srcRect/>
          <a:stretch>
            <a:fillRect/>
          </a:stretch>
        </p:blipFill>
        <p:spPr bwMode="auto">
          <a:xfrm>
            <a:off x="3000375" y="3357563"/>
            <a:ext cx="3333750" cy="2219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F70FC15D-D293-443C-9B50-AC154B58A98A}" type="slidenum">
              <a:rPr lang="pt-BR" smtClean="0"/>
              <a:pPr>
                <a:defRPr/>
              </a:pPr>
              <a:t>63</a:t>
            </a:fld>
            <a:endParaRPr lang="pt-BR"/>
          </a:p>
        </p:txBody>
      </p:sp>
      <p:sp>
        <p:nvSpPr>
          <p:cNvPr id="5" name="Text Box 2052"/>
          <p:cNvSpPr txBox="1">
            <a:spLocks noChangeArrowheads="1"/>
          </p:cNvSpPr>
          <p:nvPr/>
        </p:nvSpPr>
        <p:spPr bwMode="auto">
          <a:xfrm>
            <a:off x="990600" y="1349375"/>
            <a:ext cx="7224713" cy="4524375"/>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Quarta geração: Computadores que Utilizam VLSI</a:t>
            </a: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O termo VLSI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Very</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Large</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Scale</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Integration</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integração em larga escala, caracteriza uma classe de dispositivos eletrônicos capazes de armazenar, em um único invólucro, milhares e até milhões de diminutos componentes.</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Se até aqui a fronteira entre uma geração e outra é muito nítida e bem definida, agora já não é mais. </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Enquanto nas gerações anteriores as mudanças eram físicas, com mudanças na arquitetura eletrônica dos computadores, agora é uma questão de evolução de um mesmo componente: o chip </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122208DF-3FFB-404C-91E7-599EF8D1C9E2}" type="slidenum">
              <a:rPr lang="pt-BR" smtClean="0"/>
              <a:pPr>
                <a:defRPr/>
              </a:pPr>
              <a:t>64</a:t>
            </a:fld>
            <a:endParaRPr lang="pt-BR"/>
          </a:p>
        </p:txBody>
      </p:sp>
      <p:sp>
        <p:nvSpPr>
          <p:cNvPr id="5" name="Text Box 2052"/>
          <p:cNvSpPr txBox="1">
            <a:spLocks noChangeArrowheads="1"/>
          </p:cNvSpPr>
          <p:nvPr/>
        </p:nvSpPr>
        <p:spPr bwMode="auto">
          <a:xfrm>
            <a:off x="990600" y="1349375"/>
            <a:ext cx="7224713" cy="2032000"/>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Quarta geração: Computadores que Utilizam VLSI</a:t>
            </a: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 4a geração é marcada pelo aparecimento dos computadores pessoais ou microcomputadores.</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Intel 4004:</a:t>
            </a:r>
          </a:p>
          <a:p>
            <a:pPr lvl="1" algn="just">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1971</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86022" name="Picture 19" descr="Announcing a New Era of Integrated Electronics"/>
          <p:cNvPicPr>
            <a:picLocks noChangeAspect="1" noChangeArrowheads="1"/>
          </p:cNvPicPr>
          <p:nvPr/>
        </p:nvPicPr>
        <p:blipFill>
          <a:blip r:embed="rId2" cstate="print"/>
          <a:srcRect/>
          <a:stretch>
            <a:fillRect/>
          </a:stretch>
        </p:blipFill>
        <p:spPr bwMode="auto">
          <a:xfrm>
            <a:off x="3286125" y="2667000"/>
            <a:ext cx="5143500" cy="3333750"/>
          </a:xfrm>
          <a:prstGeom prst="rect">
            <a:avLst/>
          </a:prstGeom>
          <a:noFill/>
          <a:ln w="9525">
            <a:solidFill>
              <a:schemeClr val="tx1"/>
            </a:solidFill>
            <a:miter lim="800000"/>
            <a:headEnd/>
            <a:tailEnd/>
          </a:ln>
        </p:spPr>
      </p:pic>
      <p:pic>
        <p:nvPicPr>
          <p:cNvPr id="86023" name="Picture 21" descr="The Intel 4004 microprocessor"/>
          <p:cNvPicPr>
            <a:picLocks noChangeAspect="1" noChangeArrowheads="1"/>
          </p:cNvPicPr>
          <p:nvPr/>
        </p:nvPicPr>
        <p:blipFill>
          <a:blip r:embed="rId3" cstate="print"/>
          <a:srcRect/>
          <a:stretch>
            <a:fillRect/>
          </a:stretch>
        </p:blipFill>
        <p:spPr bwMode="auto">
          <a:xfrm>
            <a:off x="1714500" y="3786188"/>
            <a:ext cx="1190625" cy="106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9652EFDA-43C5-4860-B63A-803AF2C5999D}" type="slidenum">
              <a:rPr lang="pt-BR" smtClean="0"/>
              <a:pPr>
                <a:defRPr/>
              </a:pPr>
              <a:t>65</a:t>
            </a:fld>
            <a:endParaRPr lang="pt-BR"/>
          </a:p>
        </p:txBody>
      </p:sp>
      <p:sp>
        <p:nvSpPr>
          <p:cNvPr id="5" name="Text Box 2052"/>
          <p:cNvSpPr txBox="1">
            <a:spLocks noChangeArrowheads="1"/>
          </p:cNvSpPr>
          <p:nvPr/>
        </p:nvSpPr>
        <p:spPr bwMode="auto">
          <a:xfrm>
            <a:off x="990600" y="1349375"/>
            <a:ext cx="7224713" cy="3698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Outros processadores Intel: </a:t>
            </a:r>
            <a:r>
              <a:rPr lang="pt-BR" sz="1400" dirty="0">
                <a:effectLst>
                  <a:outerShdw blurRad="38100" dist="38100" dir="2700000" algn="tl">
                    <a:srgbClr val="C0C0C0"/>
                  </a:outerShdw>
                </a:effectLst>
                <a:latin typeface="Verdana" pitchFamily="34" charset="0"/>
                <a:cs typeface="Times New Roman" pitchFamily="18" charset="0"/>
                <a:sym typeface="Wingdings" pitchFamily="2" charset="2"/>
              </a:rPr>
              <a:t>http://pt.wikipedia.org/wiki/Intel_4004</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87046" name="Picture 2" descr="http://tbn3.google.com/images?q=tbn:VDL7Czj0grsUdM:http://www.prof2000.pt/users/afaria2004/imagens/8008.jpg"/>
          <p:cNvPicPr>
            <a:picLocks noChangeAspect="1" noChangeArrowheads="1"/>
          </p:cNvPicPr>
          <p:nvPr/>
        </p:nvPicPr>
        <p:blipFill>
          <a:blip r:embed="rId2" cstate="print"/>
          <a:srcRect/>
          <a:stretch>
            <a:fillRect/>
          </a:stretch>
        </p:blipFill>
        <p:spPr bwMode="auto">
          <a:xfrm>
            <a:off x="1689100" y="1857375"/>
            <a:ext cx="1425575" cy="1071563"/>
          </a:xfrm>
          <a:prstGeom prst="rect">
            <a:avLst/>
          </a:prstGeom>
          <a:noFill/>
          <a:ln w="9525">
            <a:noFill/>
            <a:miter lim="800000"/>
            <a:headEnd/>
            <a:tailEnd/>
          </a:ln>
        </p:spPr>
      </p:pic>
      <p:pic>
        <p:nvPicPr>
          <p:cNvPr id="87047" name="Picture 4" descr="http://www.cpu-world.com/CPUs/8080/L_Intel-8080A%20(CS).jpg"/>
          <p:cNvPicPr>
            <a:picLocks noChangeAspect="1" noChangeArrowheads="1"/>
          </p:cNvPicPr>
          <p:nvPr/>
        </p:nvPicPr>
        <p:blipFill>
          <a:blip r:embed="rId3" cstate="print"/>
          <a:srcRect/>
          <a:stretch>
            <a:fillRect/>
          </a:stretch>
        </p:blipFill>
        <p:spPr bwMode="auto">
          <a:xfrm>
            <a:off x="4106863" y="2000250"/>
            <a:ext cx="1393825" cy="752475"/>
          </a:xfrm>
          <a:prstGeom prst="rect">
            <a:avLst/>
          </a:prstGeom>
          <a:noFill/>
          <a:ln w="9525">
            <a:noFill/>
            <a:miter lim="800000"/>
            <a:headEnd/>
            <a:tailEnd/>
          </a:ln>
        </p:spPr>
      </p:pic>
      <p:pic>
        <p:nvPicPr>
          <p:cNvPr id="87048" name="Picture 6" descr="http://www.cpu-world.com/CPUs/8086/L_Intel-C8086-pbs.jpg"/>
          <p:cNvPicPr>
            <a:picLocks noChangeAspect="1" noChangeArrowheads="1"/>
          </p:cNvPicPr>
          <p:nvPr/>
        </p:nvPicPr>
        <p:blipFill>
          <a:blip r:embed="rId4" cstate="print"/>
          <a:srcRect/>
          <a:stretch>
            <a:fillRect/>
          </a:stretch>
        </p:blipFill>
        <p:spPr bwMode="auto">
          <a:xfrm>
            <a:off x="6357938" y="1857375"/>
            <a:ext cx="1660525" cy="998538"/>
          </a:xfrm>
          <a:prstGeom prst="rect">
            <a:avLst/>
          </a:prstGeom>
          <a:noFill/>
          <a:ln w="9525">
            <a:noFill/>
            <a:miter lim="800000"/>
            <a:headEnd/>
            <a:tailEnd/>
          </a:ln>
        </p:spPr>
      </p:pic>
      <p:pic>
        <p:nvPicPr>
          <p:cNvPr id="87049" name="Picture 11" descr="Ver imagem em tamanho grande"/>
          <p:cNvPicPr>
            <a:picLocks noChangeAspect="1" noChangeArrowheads="1"/>
          </p:cNvPicPr>
          <p:nvPr/>
        </p:nvPicPr>
        <p:blipFill>
          <a:blip r:embed="rId5" cstate="print"/>
          <a:srcRect/>
          <a:stretch>
            <a:fillRect/>
          </a:stretch>
        </p:blipFill>
        <p:spPr bwMode="auto">
          <a:xfrm>
            <a:off x="2500313" y="3500438"/>
            <a:ext cx="1082675" cy="814387"/>
          </a:xfrm>
          <a:prstGeom prst="rect">
            <a:avLst/>
          </a:prstGeom>
          <a:noFill/>
          <a:ln w="9525">
            <a:noFill/>
            <a:miter lim="800000"/>
            <a:headEnd/>
            <a:tailEnd/>
          </a:ln>
        </p:spPr>
      </p:pic>
      <p:pic>
        <p:nvPicPr>
          <p:cNvPr id="87050" name="Picture 13" descr="http://upload.wikimedia.org/wikipedia/commons/thumb/5/53/Ic-photo-intel-A80386DX-33-IV-%28386DX%29.png/250px-Ic-photo-intel-A80386DX-33-IV-%28386DX%29.png"/>
          <p:cNvPicPr>
            <a:picLocks noChangeAspect="1" noChangeArrowheads="1"/>
          </p:cNvPicPr>
          <p:nvPr/>
        </p:nvPicPr>
        <p:blipFill>
          <a:blip r:embed="rId6" cstate="print"/>
          <a:srcRect/>
          <a:stretch>
            <a:fillRect/>
          </a:stretch>
        </p:blipFill>
        <p:spPr bwMode="auto">
          <a:xfrm>
            <a:off x="4532313" y="3468688"/>
            <a:ext cx="889000" cy="889000"/>
          </a:xfrm>
          <a:prstGeom prst="rect">
            <a:avLst/>
          </a:prstGeom>
          <a:noFill/>
          <a:ln w="9525">
            <a:noFill/>
            <a:miter lim="800000"/>
            <a:headEnd/>
            <a:tailEnd/>
          </a:ln>
        </p:spPr>
      </p:pic>
      <p:pic>
        <p:nvPicPr>
          <p:cNvPr id="87051" name="Picture 15" descr="http://tbn0.google.com/images?q=tbn:VCW0pKFglQzV7M:http://www.cpu-world.com/CPUs/80486/L_Intel-A80486DX-33%2520(no%2520DX%2520logo).jpg"/>
          <p:cNvPicPr>
            <a:picLocks noChangeAspect="1" noChangeArrowheads="1"/>
          </p:cNvPicPr>
          <p:nvPr/>
        </p:nvPicPr>
        <p:blipFill>
          <a:blip r:embed="rId7" cstate="print"/>
          <a:srcRect/>
          <a:stretch>
            <a:fillRect/>
          </a:stretch>
        </p:blipFill>
        <p:spPr bwMode="auto">
          <a:xfrm>
            <a:off x="6065838" y="3440113"/>
            <a:ext cx="1050925" cy="989012"/>
          </a:xfrm>
          <a:prstGeom prst="rect">
            <a:avLst/>
          </a:prstGeom>
          <a:noFill/>
          <a:ln w="9525">
            <a:noFill/>
            <a:miter lim="800000"/>
            <a:headEnd/>
            <a:tailEnd/>
          </a:ln>
        </p:spPr>
      </p:pic>
      <p:pic>
        <p:nvPicPr>
          <p:cNvPr id="87052" name="Picture 17" descr="http://img.tomshardware.com/us/2005/11/21/the_mother_of_all_cpu_charts_2005/intel_s8_pentium_pro.jpg"/>
          <p:cNvPicPr>
            <a:picLocks noChangeAspect="1" noChangeArrowheads="1"/>
          </p:cNvPicPr>
          <p:nvPr/>
        </p:nvPicPr>
        <p:blipFill>
          <a:blip r:embed="rId8" cstate="print"/>
          <a:srcRect/>
          <a:stretch>
            <a:fillRect/>
          </a:stretch>
        </p:blipFill>
        <p:spPr bwMode="auto">
          <a:xfrm>
            <a:off x="4857750" y="4857750"/>
            <a:ext cx="1316038" cy="1214438"/>
          </a:xfrm>
          <a:prstGeom prst="rect">
            <a:avLst/>
          </a:prstGeom>
          <a:noFill/>
          <a:ln w="9525">
            <a:noFill/>
            <a:miter lim="800000"/>
            <a:headEnd/>
            <a:tailEnd/>
          </a:ln>
        </p:spPr>
      </p:pic>
      <p:pic>
        <p:nvPicPr>
          <p:cNvPr id="87053" name="Picture 20"/>
          <p:cNvPicPr>
            <a:picLocks noChangeAspect="1" noChangeArrowheads="1"/>
          </p:cNvPicPr>
          <p:nvPr/>
        </p:nvPicPr>
        <p:blipFill>
          <a:blip r:embed="rId9" cstate="print"/>
          <a:srcRect/>
          <a:stretch>
            <a:fillRect/>
          </a:stretch>
        </p:blipFill>
        <p:spPr bwMode="auto">
          <a:xfrm>
            <a:off x="3143250" y="4857750"/>
            <a:ext cx="1120775" cy="1214438"/>
          </a:xfrm>
          <a:prstGeom prst="rect">
            <a:avLst/>
          </a:prstGeom>
          <a:noFill/>
          <a:ln w="9525">
            <a:noFill/>
            <a:miter lim="800000"/>
            <a:headEnd/>
            <a:tailEnd/>
          </a:ln>
        </p:spPr>
      </p:pic>
      <p:sp>
        <p:nvSpPr>
          <p:cNvPr id="87054" name="CaixaDeTexto 19"/>
          <p:cNvSpPr txBox="1">
            <a:spLocks noChangeArrowheads="1"/>
          </p:cNvSpPr>
          <p:nvPr/>
        </p:nvSpPr>
        <p:spPr bwMode="auto">
          <a:xfrm>
            <a:off x="2071688" y="2928938"/>
            <a:ext cx="1233487" cy="338137"/>
          </a:xfrm>
          <a:prstGeom prst="rect">
            <a:avLst/>
          </a:prstGeom>
          <a:noFill/>
          <a:ln w="9525">
            <a:noFill/>
            <a:miter lim="800000"/>
            <a:headEnd/>
            <a:tailEnd/>
          </a:ln>
        </p:spPr>
        <p:txBody>
          <a:bodyPr wrap="none">
            <a:spAutoFit/>
          </a:bodyPr>
          <a:lstStyle/>
          <a:p>
            <a:r>
              <a:rPr lang="pt-BR" sz="1600">
                <a:latin typeface="Arial" charset="0"/>
                <a:cs typeface="Arial" charset="0"/>
              </a:rPr>
              <a:t>(8008)1972</a:t>
            </a:r>
          </a:p>
        </p:txBody>
      </p:sp>
      <p:sp>
        <p:nvSpPr>
          <p:cNvPr id="87055" name="CaixaDeTexto 20"/>
          <p:cNvSpPr txBox="1">
            <a:spLocks noChangeArrowheads="1"/>
          </p:cNvSpPr>
          <p:nvPr/>
        </p:nvSpPr>
        <p:spPr bwMode="auto">
          <a:xfrm>
            <a:off x="4575175" y="2928938"/>
            <a:ext cx="1233488" cy="338137"/>
          </a:xfrm>
          <a:prstGeom prst="rect">
            <a:avLst/>
          </a:prstGeom>
          <a:noFill/>
          <a:ln w="9525">
            <a:noFill/>
            <a:miter lim="800000"/>
            <a:headEnd/>
            <a:tailEnd/>
          </a:ln>
        </p:spPr>
        <p:txBody>
          <a:bodyPr wrap="none">
            <a:spAutoFit/>
          </a:bodyPr>
          <a:lstStyle/>
          <a:p>
            <a:r>
              <a:rPr lang="pt-BR" sz="1600">
                <a:latin typeface="Arial" charset="0"/>
                <a:cs typeface="Arial" charset="0"/>
              </a:rPr>
              <a:t>(8080)1974</a:t>
            </a:r>
          </a:p>
        </p:txBody>
      </p:sp>
      <p:sp>
        <p:nvSpPr>
          <p:cNvPr id="87056" name="CaixaDeTexto 21"/>
          <p:cNvSpPr txBox="1">
            <a:spLocks noChangeArrowheads="1"/>
          </p:cNvSpPr>
          <p:nvPr/>
        </p:nvSpPr>
        <p:spPr bwMode="auto">
          <a:xfrm>
            <a:off x="6807200" y="2947988"/>
            <a:ext cx="1233488" cy="338137"/>
          </a:xfrm>
          <a:prstGeom prst="rect">
            <a:avLst/>
          </a:prstGeom>
          <a:noFill/>
          <a:ln w="9525">
            <a:noFill/>
            <a:miter lim="800000"/>
            <a:headEnd/>
            <a:tailEnd/>
          </a:ln>
        </p:spPr>
        <p:txBody>
          <a:bodyPr wrap="none">
            <a:spAutoFit/>
          </a:bodyPr>
          <a:lstStyle/>
          <a:p>
            <a:r>
              <a:rPr lang="pt-BR" sz="1600">
                <a:latin typeface="Arial" charset="0"/>
                <a:cs typeface="Arial" charset="0"/>
              </a:rPr>
              <a:t>(8086)1978</a:t>
            </a:r>
          </a:p>
        </p:txBody>
      </p:sp>
      <p:sp>
        <p:nvSpPr>
          <p:cNvPr id="87057" name="CaixaDeTexto 22"/>
          <p:cNvSpPr txBox="1">
            <a:spLocks noChangeArrowheads="1"/>
          </p:cNvSpPr>
          <p:nvPr/>
        </p:nvSpPr>
        <p:spPr bwMode="auto">
          <a:xfrm>
            <a:off x="2714625" y="4429125"/>
            <a:ext cx="639763" cy="338138"/>
          </a:xfrm>
          <a:prstGeom prst="rect">
            <a:avLst/>
          </a:prstGeom>
          <a:noFill/>
          <a:ln w="9525">
            <a:noFill/>
            <a:miter lim="800000"/>
            <a:headEnd/>
            <a:tailEnd/>
          </a:ln>
        </p:spPr>
        <p:txBody>
          <a:bodyPr wrap="none">
            <a:spAutoFit/>
          </a:bodyPr>
          <a:lstStyle/>
          <a:p>
            <a:r>
              <a:rPr lang="pt-BR" sz="1600">
                <a:latin typeface="Arial" charset="0"/>
                <a:cs typeface="Arial" charset="0"/>
              </a:rPr>
              <a:t>1982</a:t>
            </a:r>
          </a:p>
        </p:txBody>
      </p:sp>
      <p:sp>
        <p:nvSpPr>
          <p:cNvPr id="87058" name="CaixaDeTexto 23"/>
          <p:cNvSpPr txBox="1">
            <a:spLocks noChangeArrowheads="1"/>
          </p:cNvSpPr>
          <p:nvPr/>
        </p:nvSpPr>
        <p:spPr bwMode="auto">
          <a:xfrm>
            <a:off x="4646613" y="4429125"/>
            <a:ext cx="639762" cy="338138"/>
          </a:xfrm>
          <a:prstGeom prst="rect">
            <a:avLst/>
          </a:prstGeom>
          <a:noFill/>
          <a:ln w="9525">
            <a:noFill/>
            <a:miter lim="800000"/>
            <a:headEnd/>
            <a:tailEnd/>
          </a:ln>
        </p:spPr>
        <p:txBody>
          <a:bodyPr wrap="none">
            <a:spAutoFit/>
          </a:bodyPr>
          <a:lstStyle/>
          <a:p>
            <a:r>
              <a:rPr lang="pt-BR" sz="1600">
                <a:latin typeface="Arial" charset="0"/>
                <a:cs typeface="Arial" charset="0"/>
              </a:rPr>
              <a:t>1985</a:t>
            </a:r>
          </a:p>
        </p:txBody>
      </p:sp>
      <p:sp>
        <p:nvSpPr>
          <p:cNvPr id="87059" name="CaixaDeTexto 24"/>
          <p:cNvSpPr txBox="1">
            <a:spLocks noChangeArrowheads="1"/>
          </p:cNvSpPr>
          <p:nvPr/>
        </p:nvSpPr>
        <p:spPr bwMode="auto">
          <a:xfrm>
            <a:off x="6289675" y="4429125"/>
            <a:ext cx="639763" cy="338138"/>
          </a:xfrm>
          <a:prstGeom prst="rect">
            <a:avLst/>
          </a:prstGeom>
          <a:noFill/>
          <a:ln w="9525">
            <a:noFill/>
            <a:miter lim="800000"/>
            <a:headEnd/>
            <a:tailEnd/>
          </a:ln>
        </p:spPr>
        <p:txBody>
          <a:bodyPr wrap="none">
            <a:spAutoFit/>
          </a:bodyPr>
          <a:lstStyle/>
          <a:p>
            <a:r>
              <a:rPr lang="pt-BR" sz="1600">
                <a:latin typeface="Arial" charset="0"/>
                <a:cs typeface="Arial" charset="0"/>
              </a:rPr>
              <a:t>1989</a:t>
            </a:r>
          </a:p>
        </p:txBody>
      </p:sp>
      <p:sp>
        <p:nvSpPr>
          <p:cNvPr id="87060" name="CaixaDeTexto 25"/>
          <p:cNvSpPr txBox="1">
            <a:spLocks noChangeArrowheads="1"/>
          </p:cNvSpPr>
          <p:nvPr/>
        </p:nvSpPr>
        <p:spPr bwMode="auto">
          <a:xfrm>
            <a:off x="2428875" y="5305425"/>
            <a:ext cx="639763" cy="338138"/>
          </a:xfrm>
          <a:prstGeom prst="rect">
            <a:avLst/>
          </a:prstGeom>
          <a:noFill/>
          <a:ln w="9525">
            <a:noFill/>
            <a:miter lim="800000"/>
            <a:headEnd/>
            <a:tailEnd/>
          </a:ln>
        </p:spPr>
        <p:txBody>
          <a:bodyPr wrap="none">
            <a:spAutoFit/>
          </a:bodyPr>
          <a:lstStyle/>
          <a:p>
            <a:r>
              <a:rPr lang="pt-BR" sz="1600">
                <a:latin typeface="Arial" charset="0"/>
                <a:cs typeface="Arial" charset="0"/>
              </a:rPr>
              <a:t>1993</a:t>
            </a:r>
          </a:p>
        </p:txBody>
      </p:sp>
      <p:sp>
        <p:nvSpPr>
          <p:cNvPr id="87061" name="CaixaDeTexto 26"/>
          <p:cNvSpPr txBox="1">
            <a:spLocks noChangeArrowheads="1"/>
          </p:cNvSpPr>
          <p:nvPr/>
        </p:nvSpPr>
        <p:spPr bwMode="auto">
          <a:xfrm>
            <a:off x="6146800" y="5286375"/>
            <a:ext cx="639763" cy="338138"/>
          </a:xfrm>
          <a:prstGeom prst="rect">
            <a:avLst/>
          </a:prstGeom>
          <a:noFill/>
          <a:ln w="9525">
            <a:noFill/>
            <a:miter lim="800000"/>
            <a:headEnd/>
            <a:tailEnd/>
          </a:ln>
        </p:spPr>
        <p:txBody>
          <a:bodyPr wrap="none">
            <a:spAutoFit/>
          </a:bodyPr>
          <a:lstStyle/>
          <a:p>
            <a:r>
              <a:rPr lang="pt-BR" sz="1600">
                <a:latin typeface="Arial" charset="0"/>
                <a:cs typeface="Arial" charset="0"/>
              </a:rPr>
              <a:t>1995</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68FE7535-31EE-4A1B-BD38-CE63285A86A1}" type="slidenum">
              <a:rPr lang="pt-BR" smtClean="0"/>
              <a:pPr>
                <a:defRPr/>
              </a:pPr>
              <a:t>66</a:t>
            </a:fld>
            <a:endParaRPr lang="pt-BR"/>
          </a:p>
        </p:txBody>
      </p:sp>
      <p:sp>
        <p:nvSpPr>
          <p:cNvPr id="5" name="Text Box 2052"/>
          <p:cNvSpPr txBox="1">
            <a:spLocks noChangeArrowheads="1"/>
          </p:cNvSpPr>
          <p:nvPr/>
        </p:nvSpPr>
        <p:spPr bwMode="auto">
          <a:xfrm>
            <a:off x="990600" y="1349375"/>
            <a:ext cx="7224713" cy="3698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Outros processadores Intel:</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88070" name="Picture 2"/>
          <p:cNvPicPr>
            <a:picLocks noChangeAspect="1" noChangeArrowheads="1"/>
          </p:cNvPicPr>
          <p:nvPr/>
        </p:nvPicPr>
        <p:blipFill>
          <a:blip r:embed="rId2" cstate="print"/>
          <a:srcRect/>
          <a:stretch>
            <a:fillRect/>
          </a:stretch>
        </p:blipFill>
        <p:spPr bwMode="auto">
          <a:xfrm>
            <a:off x="1214438" y="2019300"/>
            <a:ext cx="3378200" cy="1633538"/>
          </a:xfrm>
          <a:prstGeom prst="rect">
            <a:avLst/>
          </a:prstGeom>
          <a:noFill/>
          <a:ln w="9525">
            <a:noFill/>
            <a:miter lim="800000"/>
            <a:headEnd/>
            <a:tailEnd/>
          </a:ln>
        </p:spPr>
      </p:pic>
      <p:pic>
        <p:nvPicPr>
          <p:cNvPr id="88071" name="Picture 5"/>
          <p:cNvPicPr>
            <a:picLocks noChangeAspect="1" noChangeArrowheads="1"/>
          </p:cNvPicPr>
          <p:nvPr/>
        </p:nvPicPr>
        <p:blipFill>
          <a:blip r:embed="rId3" cstate="print"/>
          <a:srcRect/>
          <a:stretch>
            <a:fillRect/>
          </a:stretch>
        </p:blipFill>
        <p:spPr bwMode="auto">
          <a:xfrm>
            <a:off x="571500" y="3692525"/>
            <a:ext cx="4071938" cy="1970088"/>
          </a:xfrm>
          <a:prstGeom prst="rect">
            <a:avLst/>
          </a:prstGeom>
          <a:noFill/>
          <a:ln w="9525">
            <a:noFill/>
            <a:miter lim="800000"/>
            <a:headEnd/>
            <a:tailEnd/>
          </a:ln>
        </p:spPr>
      </p:pic>
      <p:pic>
        <p:nvPicPr>
          <p:cNvPr id="88072" name="Picture 8"/>
          <p:cNvPicPr>
            <a:picLocks noChangeAspect="1" noChangeArrowheads="1"/>
          </p:cNvPicPr>
          <p:nvPr/>
        </p:nvPicPr>
        <p:blipFill>
          <a:blip r:embed="rId4" cstate="print"/>
          <a:srcRect/>
          <a:stretch>
            <a:fillRect/>
          </a:stretch>
        </p:blipFill>
        <p:spPr bwMode="auto">
          <a:xfrm>
            <a:off x="5286375" y="1571625"/>
            <a:ext cx="3409950" cy="2000250"/>
          </a:xfrm>
          <a:prstGeom prst="rect">
            <a:avLst/>
          </a:prstGeom>
          <a:noFill/>
          <a:ln w="9525">
            <a:noFill/>
            <a:miter lim="800000"/>
            <a:headEnd/>
            <a:tailEnd/>
          </a:ln>
        </p:spPr>
      </p:pic>
      <p:sp>
        <p:nvSpPr>
          <p:cNvPr id="88073" name="CaixaDeTexto 18"/>
          <p:cNvSpPr txBox="1">
            <a:spLocks noChangeArrowheads="1"/>
          </p:cNvSpPr>
          <p:nvPr/>
        </p:nvSpPr>
        <p:spPr bwMode="auto">
          <a:xfrm>
            <a:off x="2574925" y="3608388"/>
            <a:ext cx="639763" cy="339725"/>
          </a:xfrm>
          <a:prstGeom prst="rect">
            <a:avLst/>
          </a:prstGeom>
          <a:noFill/>
          <a:ln w="9525">
            <a:noFill/>
            <a:miter lim="800000"/>
            <a:headEnd/>
            <a:tailEnd/>
          </a:ln>
        </p:spPr>
        <p:txBody>
          <a:bodyPr wrap="none">
            <a:spAutoFit/>
          </a:bodyPr>
          <a:lstStyle/>
          <a:p>
            <a:r>
              <a:rPr lang="pt-BR" sz="1600">
                <a:latin typeface="Arial" charset="0"/>
                <a:cs typeface="Arial" charset="0"/>
              </a:rPr>
              <a:t>1997</a:t>
            </a:r>
          </a:p>
        </p:txBody>
      </p:sp>
      <p:sp>
        <p:nvSpPr>
          <p:cNvPr id="88074" name="CaixaDeTexto 19"/>
          <p:cNvSpPr txBox="1">
            <a:spLocks noChangeArrowheads="1"/>
          </p:cNvSpPr>
          <p:nvPr/>
        </p:nvSpPr>
        <p:spPr bwMode="auto">
          <a:xfrm>
            <a:off x="2571750" y="5519738"/>
            <a:ext cx="639763" cy="338137"/>
          </a:xfrm>
          <a:prstGeom prst="rect">
            <a:avLst/>
          </a:prstGeom>
          <a:noFill/>
          <a:ln w="9525">
            <a:noFill/>
            <a:miter lim="800000"/>
            <a:headEnd/>
            <a:tailEnd/>
          </a:ln>
        </p:spPr>
        <p:txBody>
          <a:bodyPr wrap="none">
            <a:spAutoFit/>
          </a:bodyPr>
          <a:lstStyle/>
          <a:p>
            <a:r>
              <a:rPr lang="pt-BR" sz="1600">
                <a:latin typeface="Arial" charset="0"/>
                <a:cs typeface="Arial" charset="0"/>
              </a:rPr>
              <a:t>1999</a:t>
            </a:r>
          </a:p>
        </p:txBody>
      </p:sp>
      <p:sp>
        <p:nvSpPr>
          <p:cNvPr id="88075" name="CaixaDeTexto 20"/>
          <p:cNvSpPr txBox="1">
            <a:spLocks noChangeArrowheads="1"/>
          </p:cNvSpPr>
          <p:nvPr/>
        </p:nvSpPr>
        <p:spPr bwMode="auto">
          <a:xfrm>
            <a:off x="6429375" y="3143250"/>
            <a:ext cx="639763" cy="338138"/>
          </a:xfrm>
          <a:prstGeom prst="rect">
            <a:avLst/>
          </a:prstGeom>
          <a:noFill/>
          <a:ln w="9525">
            <a:noFill/>
            <a:miter lim="800000"/>
            <a:headEnd/>
            <a:tailEnd/>
          </a:ln>
        </p:spPr>
        <p:txBody>
          <a:bodyPr wrap="none">
            <a:spAutoFit/>
          </a:bodyPr>
          <a:lstStyle/>
          <a:p>
            <a:r>
              <a:rPr lang="pt-BR" sz="1600">
                <a:latin typeface="Arial" charset="0"/>
                <a:cs typeface="Arial" charset="0"/>
              </a:rPr>
              <a:t>2000</a:t>
            </a:r>
          </a:p>
        </p:txBody>
      </p:sp>
      <p:pic>
        <p:nvPicPr>
          <p:cNvPr id="88076" name="Picture 13" descr="http://bilder.hardware.no/114/114858/Pentium-D-450x10000.jpg"/>
          <p:cNvPicPr>
            <a:picLocks noChangeAspect="1" noChangeArrowheads="1"/>
          </p:cNvPicPr>
          <p:nvPr/>
        </p:nvPicPr>
        <p:blipFill>
          <a:blip r:embed="rId5" cstate="print"/>
          <a:srcRect/>
          <a:stretch>
            <a:fillRect/>
          </a:stretch>
        </p:blipFill>
        <p:spPr bwMode="auto">
          <a:xfrm>
            <a:off x="5861050" y="3779838"/>
            <a:ext cx="1639888" cy="1501775"/>
          </a:xfrm>
          <a:prstGeom prst="rect">
            <a:avLst/>
          </a:prstGeom>
          <a:noFill/>
          <a:ln w="9525">
            <a:noFill/>
            <a:miter lim="800000"/>
            <a:headEnd/>
            <a:tailEnd/>
          </a:ln>
        </p:spPr>
      </p:pic>
      <p:sp>
        <p:nvSpPr>
          <p:cNvPr id="88077" name="CaixaDeTexto 20"/>
          <p:cNvSpPr txBox="1">
            <a:spLocks noChangeArrowheads="1"/>
          </p:cNvSpPr>
          <p:nvPr/>
        </p:nvSpPr>
        <p:spPr bwMode="auto">
          <a:xfrm>
            <a:off x="6646863" y="5233988"/>
            <a:ext cx="639762" cy="338137"/>
          </a:xfrm>
          <a:prstGeom prst="rect">
            <a:avLst/>
          </a:prstGeom>
          <a:noFill/>
          <a:ln w="9525">
            <a:noFill/>
            <a:miter lim="800000"/>
            <a:headEnd/>
            <a:tailEnd/>
          </a:ln>
        </p:spPr>
        <p:txBody>
          <a:bodyPr wrap="none">
            <a:spAutoFit/>
          </a:bodyPr>
          <a:lstStyle/>
          <a:p>
            <a:r>
              <a:rPr lang="pt-BR" sz="1600">
                <a:latin typeface="Arial" charset="0"/>
                <a:cs typeface="Arial" charset="0"/>
              </a:rPr>
              <a:t>2005</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8E9D68CC-CC89-463F-94A4-61C725B0C879}" type="slidenum">
              <a:rPr lang="pt-BR" smtClean="0"/>
              <a:pPr>
                <a:defRPr/>
              </a:pPr>
              <a:t>67</a:t>
            </a:fld>
            <a:endParaRPr lang="pt-BR"/>
          </a:p>
        </p:txBody>
      </p:sp>
      <p:sp>
        <p:nvSpPr>
          <p:cNvPr id="5" name="Text Box 2052"/>
          <p:cNvSpPr txBox="1">
            <a:spLocks noChangeArrowheads="1"/>
          </p:cNvSpPr>
          <p:nvPr/>
        </p:nvSpPr>
        <p:spPr bwMode="auto">
          <a:xfrm>
            <a:off x="990600" y="1349375"/>
            <a:ext cx="7224713" cy="3698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Outros processadores Intel:</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89094" name="Picture 6" descr="http://1.bp.blogspot.com/_MmZt9tz5kR4/SJ0EGmczXSI/AAAAAAAAALg/8QykWKUdCtc/s400/Core+Duo,+Core+2+Duo,+Core+Quad.gif"/>
          <p:cNvPicPr>
            <a:picLocks noChangeAspect="1" noChangeArrowheads="1"/>
          </p:cNvPicPr>
          <p:nvPr/>
        </p:nvPicPr>
        <p:blipFill>
          <a:blip r:embed="rId2" cstate="print"/>
          <a:srcRect/>
          <a:stretch>
            <a:fillRect/>
          </a:stretch>
        </p:blipFill>
        <p:spPr bwMode="auto">
          <a:xfrm>
            <a:off x="3143250" y="1857375"/>
            <a:ext cx="1571625" cy="1571625"/>
          </a:xfrm>
          <a:prstGeom prst="rect">
            <a:avLst/>
          </a:prstGeom>
          <a:noFill/>
          <a:ln w="9525">
            <a:noFill/>
            <a:miter lim="800000"/>
            <a:headEnd/>
            <a:tailEnd/>
          </a:ln>
        </p:spPr>
      </p:pic>
      <p:sp>
        <p:nvSpPr>
          <p:cNvPr id="89095" name="CaixaDeTexto 18"/>
          <p:cNvSpPr txBox="1">
            <a:spLocks noChangeArrowheads="1"/>
          </p:cNvSpPr>
          <p:nvPr/>
        </p:nvSpPr>
        <p:spPr bwMode="auto">
          <a:xfrm>
            <a:off x="4286250" y="5357813"/>
            <a:ext cx="714375" cy="339725"/>
          </a:xfrm>
          <a:prstGeom prst="rect">
            <a:avLst/>
          </a:prstGeom>
          <a:noFill/>
          <a:ln w="9525">
            <a:noFill/>
            <a:miter lim="800000"/>
            <a:headEnd/>
            <a:tailEnd/>
          </a:ln>
        </p:spPr>
        <p:txBody>
          <a:bodyPr>
            <a:spAutoFit/>
          </a:bodyPr>
          <a:lstStyle/>
          <a:p>
            <a:r>
              <a:rPr lang="pt-BR" sz="1600" dirty="0" smtClean="0">
                <a:latin typeface="Arial" charset="0"/>
                <a:cs typeface="Arial" charset="0"/>
              </a:rPr>
              <a:t>2009</a:t>
            </a:r>
            <a:endParaRPr lang="pt-BR" sz="1600" dirty="0">
              <a:latin typeface="Arial" charset="0"/>
              <a:cs typeface="Arial" charset="0"/>
            </a:endParaRPr>
          </a:p>
        </p:txBody>
      </p:sp>
      <p:pic>
        <p:nvPicPr>
          <p:cNvPr id="89096" name="Picture 10" descr="http://www.mioopinformatica.com.br/userfiles/produtos/97/Core-i5-750,L-M-2.jpg"/>
          <p:cNvPicPr>
            <a:picLocks noChangeAspect="1" noChangeArrowheads="1"/>
          </p:cNvPicPr>
          <p:nvPr/>
        </p:nvPicPr>
        <p:blipFill>
          <a:blip r:embed="rId3" cstate="print"/>
          <a:srcRect/>
          <a:stretch>
            <a:fillRect/>
          </a:stretch>
        </p:blipFill>
        <p:spPr bwMode="auto">
          <a:xfrm>
            <a:off x="3714750" y="3857625"/>
            <a:ext cx="1714500" cy="1477963"/>
          </a:xfrm>
          <a:prstGeom prst="rect">
            <a:avLst/>
          </a:prstGeom>
          <a:noFill/>
          <a:ln w="9525">
            <a:noFill/>
            <a:miter lim="800000"/>
            <a:headEnd/>
            <a:tailEnd/>
          </a:ln>
        </p:spPr>
      </p:pic>
      <p:pic>
        <p:nvPicPr>
          <p:cNvPr id="89097" name="Picture 8" descr="http://info.abril.com.br/aberto/infonews/fotos/Core-i7-20091008161549.jpg"/>
          <p:cNvPicPr>
            <a:picLocks noChangeAspect="1" noChangeArrowheads="1"/>
          </p:cNvPicPr>
          <p:nvPr/>
        </p:nvPicPr>
        <p:blipFill>
          <a:blip r:embed="rId4" cstate="print"/>
          <a:srcRect/>
          <a:stretch>
            <a:fillRect/>
          </a:stretch>
        </p:blipFill>
        <p:spPr bwMode="auto">
          <a:xfrm>
            <a:off x="1643063" y="3857625"/>
            <a:ext cx="1643062" cy="1416050"/>
          </a:xfrm>
          <a:prstGeom prst="rect">
            <a:avLst/>
          </a:prstGeom>
          <a:noFill/>
          <a:ln w="9525">
            <a:noFill/>
            <a:miter lim="800000"/>
            <a:headEnd/>
            <a:tailEnd/>
          </a:ln>
        </p:spPr>
      </p:pic>
      <p:sp>
        <p:nvSpPr>
          <p:cNvPr id="89098" name="CaixaDeTexto 18"/>
          <p:cNvSpPr txBox="1">
            <a:spLocks noChangeArrowheads="1"/>
          </p:cNvSpPr>
          <p:nvPr/>
        </p:nvSpPr>
        <p:spPr bwMode="auto">
          <a:xfrm>
            <a:off x="2143125" y="5349875"/>
            <a:ext cx="1500188" cy="339725"/>
          </a:xfrm>
          <a:prstGeom prst="rect">
            <a:avLst/>
          </a:prstGeom>
          <a:noFill/>
          <a:ln w="9525">
            <a:noFill/>
            <a:miter lim="800000"/>
            <a:headEnd/>
            <a:tailEnd/>
          </a:ln>
        </p:spPr>
        <p:txBody>
          <a:bodyPr>
            <a:spAutoFit/>
          </a:bodyPr>
          <a:lstStyle/>
          <a:p>
            <a:r>
              <a:rPr lang="pt-BR" sz="1600" dirty="0" smtClean="0">
                <a:latin typeface="Arial" charset="0"/>
                <a:cs typeface="Arial" charset="0"/>
              </a:rPr>
              <a:t>2008</a:t>
            </a:r>
            <a:endParaRPr lang="pt-BR" sz="1600" dirty="0">
              <a:latin typeface="Arial" charset="0"/>
              <a:cs typeface="Arial" charset="0"/>
            </a:endParaRPr>
          </a:p>
        </p:txBody>
      </p:sp>
      <p:sp>
        <p:nvSpPr>
          <p:cNvPr id="89099" name="CaixaDeTexto 18"/>
          <p:cNvSpPr txBox="1">
            <a:spLocks noChangeArrowheads="1"/>
          </p:cNvSpPr>
          <p:nvPr/>
        </p:nvSpPr>
        <p:spPr bwMode="auto">
          <a:xfrm>
            <a:off x="6143625" y="5357813"/>
            <a:ext cx="714375" cy="339725"/>
          </a:xfrm>
          <a:prstGeom prst="rect">
            <a:avLst/>
          </a:prstGeom>
          <a:noFill/>
          <a:ln w="9525">
            <a:noFill/>
            <a:miter lim="800000"/>
            <a:headEnd/>
            <a:tailEnd/>
          </a:ln>
        </p:spPr>
        <p:txBody>
          <a:bodyPr>
            <a:spAutoFit/>
          </a:bodyPr>
          <a:lstStyle/>
          <a:p>
            <a:r>
              <a:rPr lang="pt-BR" sz="1600">
                <a:latin typeface="Arial" charset="0"/>
                <a:cs typeface="Arial" charset="0"/>
              </a:rPr>
              <a:t>2010</a:t>
            </a:r>
          </a:p>
        </p:txBody>
      </p:sp>
      <p:pic>
        <p:nvPicPr>
          <p:cNvPr id="89100" name="Picture 12" descr="http://computershopper.com/var/ezwebin_site/storage/images/shoptalk/components/new-review-intel-core-i3-530/571814-1-eng-US/new-review-intel-core-i3-530_large.jpg"/>
          <p:cNvPicPr>
            <a:picLocks noChangeAspect="1" noChangeArrowheads="1"/>
          </p:cNvPicPr>
          <p:nvPr/>
        </p:nvPicPr>
        <p:blipFill>
          <a:blip r:embed="rId5" cstate="print"/>
          <a:srcRect/>
          <a:stretch>
            <a:fillRect/>
          </a:stretch>
        </p:blipFill>
        <p:spPr bwMode="auto">
          <a:xfrm>
            <a:off x="5715000" y="3857625"/>
            <a:ext cx="1571625" cy="1571625"/>
          </a:xfrm>
          <a:prstGeom prst="rect">
            <a:avLst/>
          </a:prstGeom>
          <a:noFill/>
          <a:ln w="9525">
            <a:noFill/>
            <a:miter lim="800000"/>
            <a:headEnd/>
            <a:tailEnd/>
          </a:ln>
        </p:spPr>
      </p:pic>
      <p:sp>
        <p:nvSpPr>
          <p:cNvPr id="89101" name="CaixaDeTexto 18"/>
          <p:cNvSpPr txBox="1">
            <a:spLocks noChangeArrowheads="1"/>
          </p:cNvSpPr>
          <p:nvPr/>
        </p:nvSpPr>
        <p:spPr bwMode="auto">
          <a:xfrm>
            <a:off x="4429125" y="3357563"/>
            <a:ext cx="714375" cy="339725"/>
          </a:xfrm>
          <a:prstGeom prst="rect">
            <a:avLst/>
          </a:prstGeom>
          <a:noFill/>
          <a:ln w="9525">
            <a:noFill/>
            <a:miter lim="800000"/>
            <a:headEnd/>
            <a:tailEnd/>
          </a:ln>
        </p:spPr>
        <p:txBody>
          <a:bodyPr>
            <a:spAutoFit/>
          </a:bodyPr>
          <a:lstStyle/>
          <a:p>
            <a:r>
              <a:rPr lang="pt-BR" sz="1600">
                <a:latin typeface="Arial" charset="0"/>
                <a:cs typeface="Arial" charset="0"/>
              </a:rPr>
              <a:t>2006</a:t>
            </a:r>
          </a:p>
        </p:txBody>
      </p:sp>
      <p:pic>
        <p:nvPicPr>
          <p:cNvPr id="89102" name="Picture 15"/>
          <p:cNvPicPr>
            <a:picLocks noChangeAspect="1" noChangeArrowheads="1"/>
          </p:cNvPicPr>
          <p:nvPr/>
        </p:nvPicPr>
        <p:blipFill>
          <a:blip r:embed="rId6" cstate="print"/>
          <a:srcRect/>
          <a:stretch>
            <a:fillRect/>
          </a:stretch>
        </p:blipFill>
        <p:spPr bwMode="auto">
          <a:xfrm>
            <a:off x="5072063" y="1928813"/>
            <a:ext cx="1562100" cy="1581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EFBC5237-278D-4D9E-A5BC-42872DCBCA40}" type="slidenum">
              <a:rPr lang="pt-BR" smtClean="0"/>
              <a:pPr>
                <a:defRPr/>
              </a:pPr>
              <a:t>68</a:t>
            </a:fld>
            <a:endParaRPr lang="pt-BR"/>
          </a:p>
        </p:txBody>
      </p:sp>
      <p:sp>
        <p:nvSpPr>
          <p:cNvPr id="5" name="Text Box 2052"/>
          <p:cNvSpPr txBox="1">
            <a:spLocks noChangeArrowheads="1"/>
          </p:cNvSpPr>
          <p:nvPr/>
        </p:nvSpPr>
        <p:spPr bwMode="auto">
          <a:xfrm>
            <a:off x="990600" y="1349375"/>
            <a:ext cx="7224713" cy="1477963"/>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Lei de Moore: prevê que o número de transistores dobra a cada 2 anos </a:t>
            </a:r>
            <a:r>
              <a:rPr lang="pt-BR" sz="1400" dirty="0">
                <a:effectLst>
                  <a:outerShdw blurRad="38100" dist="38100" dir="2700000" algn="tl">
                    <a:srgbClr val="C0C0C0"/>
                  </a:outerShdw>
                </a:effectLst>
                <a:latin typeface="Verdana" pitchFamily="34" charset="0"/>
                <a:cs typeface="Times New Roman" pitchFamily="18" charset="0"/>
                <a:sym typeface="Wingdings" pitchFamily="2" charset="2"/>
              </a:rPr>
              <a:t>(http://www.intel.com/technology/mooreslaw/).</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Enunciada pela primeira vez em 1965 por Gordon Moore, um dos fundadores da Intel.</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90118" name="Picture 5" descr="C:\Users\Alexandre Zagehtto\AppData\Local\Temp\wz8e20\Transistor_Count_bar_chart.jpg"/>
          <p:cNvPicPr>
            <a:picLocks noChangeAspect="1" noChangeArrowheads="1"/>
          </p:cNvPicPr>
          <p:nvPr/>
        </p:nvPicPr>
        <p:blipFill>
          <a:blip r:embed="rId2" cstate="print"/>
          <a:srcRect/>
          <a:stretch>
            <a:fillRect/>
          </a:stretch>
        </p:blipFill>
        <p:spPr bwMode="auto">
          <a:xfrm>
            <a:off x="4143375" y="2941638"/>
            <a:ext cx="3817938" cy="3059112"/>
          </a:xfrm>
          <a:prstGeom prst="rect">
            <a:avLst/>
          </a:prstGeom>
          <a:noFill/>
          <a:ln w="9525">
            <a:noFill/>
            <a:miter lim="800000"/>
            <a:headEnd/>
            <a:tailEnd/>
          </a:ln>
        </p:spPr>
      </p:pic>
      <p:pic>
        <p:nvPicPr>
          <p:cNvPr id="90119" name="Picture 12" descr="http://news.cnet.com/i/ne/p/photo/gmoore_young_400x548.jpg"/>
          <p:cNvPicPr>
            <a:picLocks noChangeAspect="1" noChangeArrowheads="1"/>
          </p:cNvPicPr>
          <p:nvPr/>
        </p:nvPicPr>
        <p:blipFill>
          <a:blip r:embed="rId3" cstate="print"/>
          <a:srcRect/>
          <a:stretch>
            <a:fillRect/>
          </a:stretch>
        </p:blipFill>
        <p:spPr bwMode="auto">
          <a:xfrm>
            <a:off x="1503363" y="2970213"/>
            <a:ext cx="2211387" cy="30305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E9843D0F-52A5-4E69-90EB-F1116583D59F}" type="slidenum">
              <a:rPr lang="pt-BR" smtClean="0"/>
              <a:pPr>
                <a:defRPr/>
              </a:pPr>
              <a:t>69</a:t>
            </a:fld>
            <a:endParaRPr lang="pt-BR"/>
          </a:p>
        </p:txBody>
      </p:sp>
      <p:sp>
        <p:nvSpPr>
          <p:cNvPr id="5" name="Text Box 2052"/>
          <p:cNvSpPr txBox="1">
            <a:spLocks noChangeArrowheads="1"/>
          </p:cNvSpPr>
          <p:nvPr/>
        </p:nvSpPr>
        <p:spPr bwMode="auto">
          <a:xfrm>
            <a:off x="990600" y="1349375"/>
            <a:ext cx="7224713" cy="646113"/>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Lei de Moore: prevê que o número de transistores dobra a cada 2 anos </a:t>
            </a:r>
            <a:r>
              <a:rPr lang="pt-BR" sz="1400" dirty="0">
                <a:effectLst>
                  <a:outerShdw blurRad="38100" dist="38100" dir="2700000" algn="tl">
                    <a:srgbClr val="C0C0C0"/>
                  </a:outerShdw>
                </a:effectLst>
                <a:latin typeface="Verdana" pitchFamily="34" charset="0"/>
                <a:cs typeface="Times New Roman" pitchFamily="18" charset="0"/>
                <a:sym typeface="Wingdings" pitchFamily="2" charset="2"/>
              </a:rPr>
              <a:t>(http://www.intel.com/technology/mooreslaw/).</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91142" name="Picture 2" descr="http://www.on.br/revista_ed_anterior/maio_2004/conteudo/futuro/imagens/leidemoore.jpg"/>
          <p:cNvPicPr>
            <a:picLocks noChangeAspect="1" noChangeArrowheads="1"/>
          </p:cNvPicPr>
          <p:nvPr/>
        </p:nvPicPr>
        <p:blipFill>
          <a:blip r:embed="rId2" cstate="print"/>
          <a:srcRect/>
          <a:stretch>
            <a:fillRect/>
          </a:stretch>
        </p:blipFill>
        <p:spPr bwMode="auto">
          <a:xfrm>
            <a:off x="1365250" y="2071688"/>
            <a:ext cx="6635750" cy="4000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5400855F-0502-491F-A5C5-1454983D22CD}" type="slidenum">
              <a:rPr lang="pt-BR" smtClean="0"/>
              <a:pPr>
                <a:defRPr/>
              </a:pPr>
              <a:t>7</a:t>
            </a:fld>
            <a:endParaRPr lang="pt-BR"/>
          </a:p>
        </p:txBody>
      </p:sp>
      <p:sp>
        <p:nvSpPr>
          <p:cNvPr id="5" name="Text Box 2052"/>
          <p:cNvSpPr txBox="1">
            <a:spLocks noChangeArrowheads="1"/>
          </p:cNvSpPr>
          <p:nvPr/>
        </p:nvSpPr>
        <p:spPr bwMode="auto">
          <a:xfrm>
            <a:off x="990600" y="1349375"/>
            <a:ext cx="6934200" cy="3694113"/>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Livro VII – Polímnia:</a:t>
            </a: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i="1"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pic>
        <p:nvPicPr>
          <p:cNvPr id="8198" name="Picture 7" descr="C:\Users\Zaghetto\Desktop\300.jpg"/>
          <p:cNvPicPr>
            <a:picLocks noChangeAspect="1" noChangeArrowheads="1"/>
          </p:cNvPicPr>
          <p:nvPr/>
        </p:nvPicPr>
        <p:blipFill>
          <a:blip r:embed="rId2" cstate="print"/>
          <a:srcRect/>
          <a:stretch>
            <a:fillRect/>
          </a:stretch>
        </p:blipFill>
        <p:spPr bwMode="auto">
          <a:xfrm>
            <a:off x="1785938" y="1714500"/>
            <a:ext cx="5643562" cy="4340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36716909-DE48-4112-99DB-5977AEE5EA27}" type="slidenum">
              <a:rPr lang="pt-BR" smtClean="0"/>
              <a:pPr>
                <a:defRPr/>
              </a:pPr>
              <a:t>70</a:t>
            </a:fld>
            <a:endParaRPr lang="pt-BR"/>
          </a:p>
        </p:txBody>
      </p:sp>
      <p:sp>
        <p:nvSpPr>
          <p:cNvPr id="5" name="Text Box 2052"/>
          <p:cNvSpPr txBox="1">
            <a:spLocks noChangeArrowheads="1"/>
          </p:cNvSpPr>
          <p:nvPr/>
        </p:nvSpPr>
        <p:spPr bwMode="auto">
          <a:xfrm>
            <a:off x="990600" y="1349375"/>
            <a:ext cx="7224713" cy="646113"/>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Lei de Moore: prevê que o número de transistores dobra a cada 2 anos </a:t>
            </a:r>
            <a:r>
              <a:rPr lang="pt-BR" sz="1400" dirty="0">
                <a:effectLst>
                  <a:outerShdw blurRad="38100" dist="38100" dir="2700000" algn="tl">
                    <a:srgbClr val="C0C0C0"/>
                  </a:outerShdw>
                </a:effectLst>
                <a:latin typeface="Verdana" pitchFamily="34" charset="0"/>
                <a:cs typeface="Times New Roman" pitchFamily="18" charset="0"/>
                <a:sym typeface="Wingdings" pitchFamily="2" charset="2"/>
              </a:rPr>
              <a:t>(http://www.intel.com/technology/mooreslaw/).</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92166" name="Picture 2" descr="http://i61.photobucket.com/albums/h61/southafrikanse/800px-Lei_de_moore_2006svg.png"/>
          <p:cNvPicPr>
            <a:picLocks noChangeAspect="1" noChangeArrowheads="1"/>
          </p:cNvPicPr>
          <p:nvPr/>
        </p:nvPicPr>
        <p:blipFill>
          <a:blip r:embed="rId2" cstate="print"/>
          <a:srcRect/>
          <a:stretch>
            <a:fillRect/>
          </a:stretch>
        </p:blipFill>
        <p:spPr bwMode="auto">
          <a:xfrm>
            <a:off x="1714500" y="2028825"/>
            <a:ext cx="5795963" cy="4057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BC6ECCDE-4D6B-4AF1-8D0F-5BDC265C189F}" type="slidenum">
              <a:rPr lang="pt-BR" smtClean="0"/>
              <a:pPr>
                <a:defRPr/>
              </a:pPr>
              <a:t>71</a:t>
            </a:fld>
            <a:endParaRPr lang="pt-BR"/>
          </a:p>
        </p:txBody>
      </p:sp>
      <p:sp>
        <p:nvSpPr>
          <p:cNvPr id="5" name="Text Box 2052"/>
          <p:cNvSpPr txBox="1">
            <a:spLocks noChangeArrowheads="1"/>
          </p:cNvSpPr>
          <p:nvPr/>
        </p:nvSpPr>
        <p:spPr bwMode="auto">
          <a:xfrm>
            <a:off x="990600" y="1349375"/>
            <a:ext cx="7224713" cy="397033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Dispositivos mecânicos (500 a.C. - 1880)</a:t>
            </a:r>
            <a:endParaRPr lang="pt-BR" sz="1800" b="1"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buFontTx/>
              <a:buChar char="•"/>
              <a:defRPr/>
            </a:pPr>
            <a:endParaRPr lang="pt-BR" sz="1800" b="1"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Dispositivos eletromecânicos (1880 – 1930)</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Componentes Eletrônicos</a:t>
            </a:r>
          </a:p>
          <a:p>
            <a:pPr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Primeiras Invenções (1930 – 1945)</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Computadores Eletrônicos (1945 - ?)</a:t>
            </a:r>
          </a:p>
          <a:p>
            <a:pPr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1ª geração: computadores a válvula.</a:t>
            </a: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2ª geração: computadores transistorizados.</a:t>
            </a: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3ª geração: computadores com circuitos integrados.</a:t>
            </a: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4ª geração: computadores que utilizam VLSI.</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6. Resumo</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686C9273-795C-459F-859E-DC985047B377}" type="slidenum">
              <a:rPr lang="pt-BR" smtClean="0"/>
              <a:pPr>
                <a:defRPr/>
              </a:pPr>
              <a:t>72</a:t>
            </a:fld>
            <a:endParaRPr lang="pt-BR"/>
          </a:p>
        </p:txBody>
      </p:sp>
      <p:sp>
        <p:nvSpPr>
          <p:cNvPr id="5" name="Text Box 2052"/>
          <p:cNvSpPr txBox="1">
            <a:spLocks noChangeArrowheads="1"/>
          </p:cNvSpPr>
          <p:nvPr/>
        </p:nvSpPr>
        <p:spPr bwMode="auto">
          <a:xfrm>
            <a:off x="714375" y="1025525"/>
            <a:ext cx="7715250" cy="4832350"/>
          </a:xfrm>
          <a:prstGeom prst="rect">
            <a:avLst/>
          </a:prstGeom>
          <a:noFill/>
          <a:ln w="9525">
            <a:noFill/>
            <a:miter lim="800000"/>
            <a:headEnd/>
            <a:tailEnd/>
          </a:ln>
          <a:effectLst/>
        </p:spPr>
        <p:txBody>
          <a:bodyPr>
            <a:spAutoFit/>
          </a:bodyPr>
          <a:lstStyle/>
          <a:p>
            <a:pPr algn="ctr">
              <a:defRPr/>
            </a:pPr>
            <a:r>
              <a:rPr lang="pt-BR" dirty="0">
                <a:latin typeface="Verdana" pitchFamily="34" charset="0"/>
                <a:cs typeface="Times New Roman" pitchFamily="18" charset="0"/>
                <a:sym typeface="Wingdings" pitchFamily="2" charset="2"/>
              </a:rPr>
              <a:t>“A observação e a experiência podem e devem restringir drasticamente a extensão das crenças admissíveis, porque de outro modo não haveria ciência. Mas não podem, por si só, determinar um conjunto específico de semelhantes crenças. Um elemento aparentemente arbitrário, composto de acidentes pessoais e históricos, é sempre um ingrediente formador das crenças esposadas por uma comunidade científica específica numa determinada época.”</a:t>
            </a:r>
          </a:p>
          <a:p>
            <a:pPr algn="just">
              <a:defRPr/>
            </a:pPr>
            <a:endParaRPr lang="pt-BR" sz="1800" dirty="0">
              <a:latin typeface="Verdana" pitchFamily="34" charset="0"/>
              <a:cs typeface="Times New Roman" pitchFamily="18" charset="0"/>
              <a:sym typeface="Wingdings" pitchFamily="2" charset="2"/>
            </a:endParaRPr>
          </a:p>
          <a:p>
            <a:pPr algn="just">
              <a:defRPr/>
            </a:pPr>
            <a:endParaRPr lang="pt-BR" sz="1800" dirty="0">
              <a:latin typeface="Verdana" pitchFamily="34" charset="0"/>
              <a:cs typeface="Times New Roman" pitchFamily="18" charset="0"/>
              <a:sym typeface="Wingdings" pitchFamily="2" charset="2"/>
            </a:endParaRPr>
          </a:p>
          <a:p>
            <a:pPr algn="r">
              <a:defRPr/>
            </a:pPr>
            <a:r>
              <a:rPr lang="pt-BR" sz="1600" i="1" dirty="0">
                <a:latin typeface="Verdana" pitchFamily="34" charset="0"/>
                <a:cs typeface="Times New Roman" pitchFamily="18" charset="0"/>
                <a:sym typeface="Wingdings" pitchFamily="2" charset="2"/>
              </a:rPr>
              <a:t>Thomas S. Kuhn, Físico Teórico, </a:t>
            </a:r>
          </a:p>
          <a:p>
            <a:pPr algn="r">
              <a:defRPr/>
            </a:pPr>
            <a:r>
              <a:rPr lang="pt-BR" sz="1600" i="1" dirty="0">
                <a:latin typeface="Verdana" pitchFamily="34" charset="0"/>
                <a:cs typeface="Times New Roman" pitchFamily="18" charset="0"/>
                <a:sym typeface="Wingdings" pitchFamily="2" charset="2"/>
              </a:rPr>
              <a:t>em seu livro A Estrutura das Revoluções Científicas.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0" descr="300 King Leonidas 7&quot; Action Figure NECA"/>
          <p:cNvPicPr>
            <a:picLocks noChangeAspect="1" noChangeArrowheads="1"/>
          </p:cNvPicPr>
          <p:nvPr/>
        </p:nvPicPr>
        <p:blipFill>
          <a:blip r:embed="rId2" cstate="print"/>
          <a:srcRect/>
          <a:stretch>
            <a:fillRect/>
          </a:stretch>
        </p:blipFill>
        <p:spPr bwMode="auto">
          <a:xfrm>
            <a:off x="500063" y="3357563"/>
            <a:ext cx="1428750" cy="1428750"/>
          </a:xfrm>
          <a:prstGeom prst="rect">
            <a:avLst/>
          </a:prstGeom>
          <a:noFill/>
          <a:ln w="9525">
            <a:noFill/>
            <a:miter lim="800000"/>
            <a:headEnd/>
            <a:tailEnd/>
          </a:ln>
        </p:spPr>
      </p:pic>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7A1D6FF2-0570-42D2-814D-CE07F3C0D1F3}" type="slidenum">
              <a:rPr lang="pt-BR" smtClean="0"/>
              <a:pPr>
                <a:defRPr/>
              </a:pPr>
              <a:t>8</a:t>
            </a:fld>
            <a:endParaRPr lang="pt-BR"/>
          </a:p>
        </p:txBody>
      </p:sp>
      <p:sp>
        <p:nvSpPr>
          <p:cNvPr id="5" name="Text Box 2052"/>
          <p:cNvSpPr txBox="1">
            <a:spLocks noChangeArrowheads="1"/>
          </p:cNvSpPr>
          <p:nvPr/>
        </p:nvSpPr>
        <p:spPr bwMode="auto">
          <a:xfrm>
            <a:off x="990600" y="1349375"/>
            <a:ext cx="6934200" cy="3694113"/>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dirty="0" err="1">
                <a:effectLst>
                  <a:outerShdw blurRad="38100" dist="38100" dir="2700000" algn="tl">
                    <a:srgbClr val="C0C0C0"/>
                  </a:outerShdw>
                </a:effectLst>
                <a:latin typeface="Verdana" pitchFamily="34" charset="0"/>
                <a:cs typeface="Times New Roman" pitchFamily="18" charset="0"/>
              </a:rPr>
              <a:t>Termópilas</a:t>
            </a:r>
            <a:r>
              <a:rPr lang="pt-BR" sz="1800" dirty="0">
                <a:effectLst>
                  <a:outerShdw blurRad="38100" dist="38100" dir="2700000" algn="tl">
                    <a:srgbClr val="C0C0C0"/>
                  </a:outerShdw>
                </a:effectLst>
                <a:latin typeface="Verdana" pitchFamily="34" charset="0"/>
                <a:cs typeface="Times New Roman" pitchFamily="18" charset="0"/>
              </a:rPr>
              <a:t>:</a:t>
            </a: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i="1"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pic>
        <p:nvPicPr>
          <p:cNvPr id="9223" name="Picture 8" descr="Immortal Action Figure"/>
          <p:cNvPicPr>
            <a:picLocks noChangeAspect="1" noChangeArrowheads="1"/>
          </p:cNvPicPr>
          <p:nvPr/>
        </p:nvPicPr>
        <p:blipFill>
          <a:blip r:embed="rId3" cstate="print"/>
          <a:srcRect/>
          <a:stretch>
            <a:fillRect/>
          </a:stretch>
        </p:blipFill>
        <p:spPr bwMode="auto">
          <a:xfrm>
            <a:off x="7143750" y="3429000"/>
            <a:ext cx="1285875" cy="1285875"/>
          </a:xfrm>
          <a:prstGeom prst="rect">
            <a:avLst/>
          </a:prstGeom>
          <a:noFill/>
          <a:ln w="9525">
            <a:noFill/>
            <a:miter lim="800000"/>
            <a:headEnd/>
            <a:tailEnd/>
          </a:ln>
        </p:spPr>
      </p:pic>
      <p:pic>
        <p:nvPicPr>
          <p:cNvPr id="9224" name="Picture 9" descr="C:\Users\Zaghetto\Desktop\termo.jpg"/>
          <p:cNvPicPr>
            <a:picLocks noChangeAspect="1" noChangeArrowheads="1"/>
          </p:cNvPicPr>
          <p:nvPr/>
        </p:nvPicPr>
        <p:blipFill>
          <a:blip r:embed="rId4" cstate="print"/>
          <a:srcRect/>
          <a:stretch>
            <a:fillRect/>
          </a:stretch>
        </p:blipFill>
        <p:spPr bwMode="auto">
          <a:xfrm>
            <a:off x="1785938" y="2214563"/>
            <a:ext cx="5359400" cy="3021012"/>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14/08/2015</a:t>
            </a:fld>
            <a:endParaRPr lang="pt-BR" dirty="0"/>
          </a:p>
        </p:txBody>
      </p:sp>
      <p:sp>
        <p:nvSpPr>
          <p:cNvPr id="3" name="Slide Number Placeholder 2"/>
          <p:cNvSpPr>
            <a:spLocks noGrp="1"/>
          </p:cNvSpPr>
          <p:nvPr>
            <p:ph type="sldNum" sz="quarter" idx="12"/>
          </p:nvPr>
        </p:nvSpPr>
        <p:spPr/>
        <p:txBody>
          <a:bodyPr/>
          <a:lstStyle/>
          <a:p>
            <a:pPr>
              <a:defRPr/>
            </a:pPr>
            <a:fld id="{293748F4-7694-44C8-A2FE-E71FB58C001B}" type="slidenum">
              <a:rPr lang="pt-BR" smtClean="0"/>
              <a:pPr>
                <a:defRPr/>
              </a:pPr>
              <a:t>9</a:t>
            </a:fld>
            <a:endParaRPr lang="pt-BR"/>
          </a:p>
        </p:txBody>
      </p:sp>
      <p:sp>
        <p:nvSpPr>
          <p:cNvPr id="5" name="Text Box 2052"/>
          <p:cNvSpPr txBox="1">
            <a:spLocks noChangeArrowheads="1"/>
          </p:cNvSpPr>
          <p:nvPr/>
        </p:nvSpPr>
        <p:spPr bwMode="auto">
          <a:xfrm>
            <a:off x="990600" y="1349375"/>
            <a:ext cx="6934200" cy="1754188"/>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Contagem do exército de </a:t>
            </a:r>
            <a:r>
              <a:rPr lang="pt-BR" sz="1800" dirty="0" err="1">
                <a:effectLst>
                  <a:outerShdw blurRad="38100" dist="38100" dir="2700000" algn="tl">
                    <a:srgbClr val="C0C0C0"/>
                  </a:outerShdw>
                </a:effectLst>
                <a:latin typeface="Verdana" pitchFamily="34" charset="0"/>
                <a:cs typeface="Times New Roman" pitchFamily="18" charset="0"/>
              </a:rPr>
              <a:t>Xerxes</a:t>
            </a:r>
            <a:r>
              <a:rPr lang="pt-BR" sz="1800" dirty="0">
                <a:effectLst>
                  <a:outerShdw blurRad="38100" dist="38100" dir="2700000" algn="tl">
                    <a:srgbClr val="C0C0C0"/>
                  </a:outerShdw>
                </a:effectLst>
                <a:latin typeface="Verdana" pitchFamily="34" charset="0"/>
                <a:cs typeface="Times New Roman" pitchFamily="18" charset="0"/>
              </a:rPr>
              <a:t>:</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r>
              <a:rPr lang="pt-BR" sz="1800" dirty="0">
                <a:effectLst>
                  <a:outerShdw blurRad="38100" dist="38100" dir="2700000" algn="tl">
                    <a:srgbClr val="C0C0C0"/>
                  </a:outerShdw>
                </a:effectLst>
                <a:latin typeface="Verdana" pitchFamily="34" charset="0"/>
                <a:cs typeface="Times New Roman" pitchFamily="18" charset="0"/>
              </a:rPr>
              <a:t>“LX — Ignoro o número exato de tropas que cada nação forneceu a </a:t>
            </a:r>
            <a:r>
              <a:rPr lang="pt-BR" sz="1800" dirty="0" err="1">
                <a:effectLst>
                  <a:outerShdw blurRad="38100" dist="38100" dir="2700000" algn="tl">
                    <a:srgbClr val="C0C0C0"/>
                  </a:outerShdw>
                </a:effectLst>
                <a:latin typeface="Verdana" pitchFamily="34" charset="0"/>
                <a:cs typeface="Times New Roman" pitchFamily="18" charset="0"/>
              </a:rPr>
              <a:t>Xerxes</a:t>
            </a:r>
            <a:r>
              <a:rPr lang="pt-BR" sz="1800" dirty="0">
                <a:effectLst>
                  <a:outerShdw blurRad="38100" dist="38100" dir="2700000" algn="tl">
                    <a:srgbClr val="C0C0C0"/>
                  </a:outerShdw>
                </a:effectLst>
                <a:latin typeface="Verdana" pitchFamily="34" charset="0"/>
                <a:cs typeface="Times New Roman" pitchFamily="18" charset="0"/>
              </a:rPr>
              <a:t>, mas, ao que se afirma, o exército de terra somava um milhão e setecentos mil homens.”</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Estrutura padrão">
  <a:themeElements>
    <a:clrScheme name="Estrutura padrã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trutura padrão">
      <a:majorFont>
        <a:latin typeface="Times New Roman"/>
        <a:ea typeface=""/>
        <a:cs typeface=""/>
      </a:majorFont>
      <a:minorFont>
        <a:latin typeface="Times New Roman"/>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pt-BR"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pt-BR"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Estrutura padrã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strutura padrã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strutura padrã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strutura padrã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strutura padrã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strutura padrã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strutura padrã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18709</TotalTime>
  <Words>3660</Words>
  <Application>Microsoft Office PowerPoint</Application>
  <PresentationFormat>Apresentação na tela (4:3)</PresentationFormat>
  <Paragraphs>685</Paragraphs>
  <Slides>72</Slides>
  <Notes>0</Notes>
  <HiddenSlides>0</HiddenSlides>
  <MMClips>0</MMClips>
  <ScaleCrop>false</ScaleCrop>
  <HeadingPairs>
    <vt:vector size="4" baseType="variant">
      <vt:variant>
        <vt:lpstr>Tema</vt:lpstr>
      </vt:variant>
      <vt:variant>
        <vt:i4>1</vt:i4>
      </vt:variant>
      <vt:variant>
        <vt:lpstr>Títulos de slides</vt:lpstr>
      </vt:variant>
      <vt:variant>
        <vt:i4>72</vt:i4>
      </vt:variant>
    </vt:vector>
  </HeadingPairs>
  <TitlesOfParts>
    <vt:vector size="73" baseType="lpstr">
      <vt:lpstr>Estrutura padrão</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vector>
  </TitlesOfParts>
  <Company>Brasil Telecom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Brasil Telecom</dc:creator>
  <cp:lastModifiedBy>Zaghetto</cp:lastModifiedBy>
  <cp:revision>1632</cp:revision>
  <dcterms:created xsi:type="dcterms:W3CDTF">2002-12-12T12:34:29Z</dcterms:created>
  <dcterms:modified xsi:type="dcterms:W3CDTF">2015-08-14T15:52:10Z</dcterms:modified>
</cp:coreProperties>
</file>